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2" r:id="rId5"/>
    <p:sldId id="257" r:id="rId6"/>
    <p:sldId id="283" r:id="rId7"/>
    <p:sldId id="288" r:id="rId8"/>
    <p:sldId id="284" r:id="rId9"/>
    <p:sldId id="259" r:id="rId10"/>
    <p:sldId id="265" r:id="rId11"/>
    <p:sldId id="266" r:id="rId12"/>
    <p:sldId id="256" r:id="rId13"/>
    <p:sldId id="285" r:id="rId14"/>
    <p:sldId id="258" r:id="rId15"/>
    <p:sldId id="286" r:id="rId16"/>
    <p:sldId id="260" r:id="rId17"/>
    <p:sldId id="289" r:id="rId18"/>
    <p:sldId id="298" r:id="rId19"/>
    <p:sldId id="299" r:id="rId20"/>
    <p:sldId id="300" r:id="rId21"/>
    <p:sldId id="302" r:id="rId22"/>
    <p:sldId id="303" r:id="rId23"/>
    <p:sldId id="301" r:id="rId24"/>
    <p:sldId id="304" r:id="rId25"/>
    <p:sldId id="281" r:id="rId26"/>
    <p:sldId id="287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B9F9A-436E-4593-AB07-A8E9142C53BC}" v="37" dt="2023-09-12T15:29:45.968"/>
    <p1510:client id="{705ADF1D-D40B-4A34-8501-7B2C14FB3FB7}" v="42" dt="2023-09-06T12:53:22.395"/>
    <p1510:client id="{83956685-5A60-4917-A9E2-D50E16A4E1EE}" v="10" dt="2023-09-10T13:33:46.220"/>
    <p1510:client id="{E3600601-7418-4EA6-BF1E-FB7FA98677B8}" v="29" dt="2023-09-02T12:19:37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8A107856-5554-42FB-B03E-39F5DBC370B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1V>
      <a:tcStyle>
        <a:tcBdr/>
        <a:fill>
          <a:solidFill>
            <a:srgbClr val="F8D7C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CECE8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FCECE8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D113A9D2-9D6B-4929-AA2D-F23B5EE8CBE7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4472C4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3C2FFA5D-87B4-456A-9821-1D502468CF0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  <a:fill>
          <a:solidFill>
            <a:srgbClr val="4472C4"/>
          </a:solidFill>
        </a:fill>
      </a:tcStyle>
    </a:band2H>
    <a:band1V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band1V>
    <a:band2V>
      <a:tcStyle>
        <a:tcBdr/>
        <a:fill>
          <a:solidFill>
            <a:srgbClr val="4472C4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793D81CF-94F2-401A-BA57-92F5A7B2D0C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yn-Habib Bhojani" userId="S::zbhojani@littlebowden.leics.sch.uk::6664727b-d5c6-4e01-b2e3-3f6485b19057" providerId="AD" clId="Web-{3AFB9F9A-436E-4593-AB07-A8E9142C53BC}"/>
    <pc:docChg chg="modSld">
      <pc:chgData name="Zayn-Habib Bhojani" userId="S::zbhojani@littlebowden.leics.sch.uk::6664727b-d5c6-4e01-b2e3-3f6485b19057" providerId="AD" clId="Web-{3AFB9F9A-436E-4593-AB07-A8E9142C53BC}" dt="2023-09-12T15:29:45.968" v="31" actId="20577"/>
      <pc:docMkLst>
        <pc:docMk/>
      </pc:docMkLst>
      <pc:sldChg chg="modSp">
        <pc:chgData name="Zayn-Habib Bhojani" userId="S::zbhojani@littlebowden.leics.sch.uk::6664727b-d5c6-4e01-b2e3-3f6485b19057" providerId="AD" clId="Web-{3AFB9F9A-436E-4593-AB07-A8E9142C53BC}" dt="2023-09-12T15:27:31.491" v="9" actId="20577"/>
        <pc:sldMkLst>
          <pc:docMk/>
          <pc:sldMk cId="0" sldId="266"/>
        </pc:sldMkLst>
        <pc:spChg chg="mod">
          <ac:chgData name="Zayn-Habib Bhojani" userId="S::zbhojani@littlebowden.leics.sch.uk::6664727b-d5c6-4e01-b2e3-3f6485b19057" providerId="AD" clId="Web-{3AFB9F9A-436E-4593-AB07-A8E9142C53BC}" dt="2023-09-12T15:27:31.491" v="9" actId="20577"/>
          <ac:spMkLst>
            <pc:docMk/>
            <pc:sldMk cId="0" sldId="266"/>
            <ac:spMk id="3" creationId="{F6B99977-8F6D-A70F-7318-B8957A14FC55}"/>
          </ac:spMkLst>
        </pc:spChg>
      </pc:sldChg>
      <pc:sldChg chg="modSp">
        <pc:chgData name="Zayn-Habib Bhojani" userId="S::zbhojani@littlebowden.leics.sch.uk::6664727b-d5c6-4e01-b2e3-3f6485b19057" providerId="AD" clId="Web-{3AFB9F9A-436E-4593-AB07-A8E9142C53BC}" dt="2023-09-12T15:26:21.894" v="0" actId="20577"/>
        <pc:sldMkLst>
          <pc:docMk/>
          <pc:sldMk cId="0" sldId="272"/>
        </pc:sldMkLst>
        <pc:spChg chg="mod">
          <ac:chgData name="Zayn-Habib Bhojani" userId="S::zbhojani@littlebowden.leics.sch.uk::6664727b-d5c6-4e01-b2e3-3f6485b19057" providerId="AD" clId="Web-{3AFB9F9A-436E-4593-AB07-A8E9142C53BC}" dt="2023-09-12T15:26:21.894" v="0" actId="20577"/>
          <ac:spMkLst>
            <pc:docMk/>
            <pc:sldMk cId="0" sldId="272"/>
            <ac:spMk id="23554" creationId="{FA1928F2-5889-7846-B69B-7999814E68B5}"/>
          </ac:spMkLst>
        </pc:spChg>
      </pc:sldChg>
      <pc:sldChg chg="modSp">
        <pc:chgData name="Zayn-Habib Bhojani" userId="S::zbhojani@littlebowden.leics.sch.uk::6664727b-d5c6-4e01-b2e3-3f6485b19057" providerId="AD" clId="Web-{3AFB9F9A-436E-4593-AB07-A8E9142C53BC}" dt="2023-09-12T15:29:45.968" v="31" actId="20577"/>
        <pc:sldMkLst>
          <pc:docMk/>
          <pc:sldMk cId="0" sldId="286"/>
        </pc:sldMkLst>
        <pc:spChg chg="mod">
          <ac:chgData name="Zayn-Habib Bhojani" userId="S::zbhojani@littlebowden.leics.sch.uk::6664727b-d5c6-4e01-b2e3-3f6485b19057" providerId="AD" clId="Web-{3AFB9F9A-436E-4593-AB07-A8E9142C53BC}" dt="2023-09-12T15:29:45.968" v="31" actId="20577"/>
          <ac:spMkLst>
            <pc:docMk/>
            <pc:sldMk cId="0" sldId="286"/>
            <ac:spMk id="3" creationId="{4A85FE35-2BE6-B63F-1BE1-13C219F0C3E8}"/>
          </ac:spMkLst>
        </pc:spChg>
      </pc:sldChg>
    </pc:docChg>
  </pc:docChgLst>
  <pc:docChgLst>
    <pc:chgData name="Sarah Loomes" userId="S::sloomes@littlebowden.leics.sch.uk::ff009241-c730-49d6-b1d9-72298f4c21ed" providerId="AD" clId="Web-{83956685-5A60-4917-A9E2-D50E16A4E1EE}"/>
    <pc:docChg chg="modSld">
      <pc:chgData name="Sarah Loomes" userId="S::sloomes@littlebowden.leics.sch.uk::ff009241-c730-49d6-b1d9-72298f4c21ed" providerId="AD" clId="Web-{83956685-5A60-4917-A9E2-D50E16A4E1EE}" dt="2023-09-10T13:33:46.220" v="5" actId="20577"/>
      <pc:docMkLst>
        <pc:docMk/>
      </pc:docMkLst>
      <pc:sldChg chg="modSp">
        <pc:chgData name="Sarah Loomes" userId="S::sloomes@littlebowden.leics.sch.uk::ff009241-c730-49d6-b1d9-72298f4c21ed" providerId="AD" clId="Web-{83956685-5A60-4917-A9E2-D50E16A4E1EE}" dt="2023-09-10T13:33:46.220" v="5" actId="20577"/>
        <pc:sldMkLst>
          <pc:docMk/>
          <pc:sldMk cId="0" sldId="301"/>
        </pc:sldMkLst>
        <pc:spChg chg="mod">
          <ac:chgData name="Sarah Loomes" userId="S::sloomes@littlebowden.leics.sch.uk::ff009241-c730-49d6-b1d9-72298f4c21ed" providerId="AD" clId="Web-{83956685-5A60-4917-A9E2-D50E16A4E1EE}" dt="2023-09-10T13:33:46.220" v="5" actId="20577"/>
          <ac:spMkLst>
            <pc:docMk/>
            <pc:sldMk cId="0" sldId="301"/>
            <ac:spMk id="2" creationId="{C0EDBC3C-3DC6-4ABC-0BA8-ED5E94EAC68F}"/>
          </ac:spMkLst>
        </pc:spChg>
      </pc:sldChg>
    </pc:docChg>
  </pc:docChgLst>
  <pc:docChgLst>
    <pc:chgData name="Sarah Loomes" userId="S::sloomes@littlebowden.leics.sch.uk::ff009241-c730-49d6-b1d9-72298f4c21ed" providerId="AD" clId="Web-{E3600601-7418-4EA6-BF1E-FB7FA98677B8}"/>
    <pc:docChg chg="addSld modSld">
      <pc:chgData name="Sarah Loomes" userId="S::sloomes@littlebowden.leics.sch.uk::ff009241-c730-49d6-b1d9-72298f4c21ed" providerId="AD" clId="Web-{E3600601-7418-4EA6-BF1E-FB7FA98677B8}" dt="2023-09-02T12:19:37.513" v="26" actId="1076"/>
      <pc:docMkLst>
        <pc:docMk/>
      </pc:docMkLst>
      <pc:sldChg chg="modSp">
        <pc:chgData name="Sarah Loomes" userId="S::sloomes@littlebowden.leics.sch.uk::ff009241-c730-49d6-b1d9-72298f4c21ed" providerId="AD" clId="Web-{E3600601-7418-4EA6-BF1E-FB7FA98677B8}" dt="2023-09-02T12:17:47.463" v="20" actId="20577"/>
        <pc:sldMkLst>
          <pc:docMk/>
          <pc:sldMk cId="0" sldId="283"/>
        </pc:sldMkLst>
        <pc:spChg chg="mod">
          <ac:chgData name="Sarah Loomes" userId="S::sloomes@littlebowden.leics.sch.uk::ff009241-c730-49d6-b1d9-72298f4c21ed" providerId="AD" clId="Web-{E3600601-7418-4EA6-BF1E-FB7FA98677B8}" dt="2023-09-02T12:17:47.463" v="20" actId="20577"/>
          <ac:spMkLst>
            <pc:docMk/>
            <pc:sldMk cId="0" sldId="283"/>
            <ac:spMk id="27651" creationId="{9E31EE95-F74D-A939-A790-5D0D45368FAA}"/>
          </ac:spMkLst>
        </pc:spChg>
      </pc:sldChg>
      <pc:sldChg chg="addSp modSp new">
        <pc:chgData name="Sarah Loomes" userId="S::sloomes@littlebowden.leics.sch.uk::ff009241-c730-49d6-b1d9-72298f4c21ed" providerId="AD" clId="Web-{E3600601-7418-4EA6-BF1E-FB7FA98677B8}" dt="2023-09-02T12:19:37.513" v="26" actId="1076"/>
        <pc:sldMkLst>
          <pc:docMk/>
          <pc:sldMk cId="2687804975" sldId="304"/>
        </pc:sldMkLst>
        <pc:picChg chg="add mod">
          <ac:chgData name="Sarah Loomes" userId="S::sloomes@littlebowden.leics.sch.uk::ff009241-c730-49d6-b1d9-72298f4c21ed" providerId="AD" clId="Web-{E3600601-7418-4EA6-BF1E-FB7FA98677B8}" dt="2023-09-02T12:19:37.513" v="26" actId="1076"/>
          <ac:picMkLst>
            <pc:docMk/>
            <pc:sldMk cId="2687804975" sldId="304"/>
            <ac:picMk id="2" creationId="{47853D15-2143-6233-31B6-B6534B84285E}"/>
          </ac:picMkLst>
        </pc:picChg>
      </pc:sldChg>
    </pc:docChg>
  </pc:docChgLst>
  <pc:docChgLst>
    <pc:chgData name="Sarah Loomes" userId="S::sloomes@littlebowden.leics.sch.uk::ff009241-c730-49d6-b1d9-72298f4c21ed" providerId="AD" clId="Web-{705ADF1D-D40B-4A34-8501-7B2C14FB3FB7}"/>
    <pc:docChg chg="modSld">
      <pc:chgData name="Sarah Loomes" userId="S::sloomes@littlebowden.leics.sch.uk::ff009241-c730-49d6-b1d9-72298f4c21ed" providerId="AD" clId="Web-{705ADF1D-D40B-4A34-8501-7B2C14FB3FB7}" dt="2023-09-06T12:53:22.395" v="38" actId="20577"/>
      <pc:docMkLst>
        <pc:docMk/>
      </pc:docMkLst>
      <pc:sldChg chg="modSp">
        <pc:chgData name="Sarah Loomes" userId="S::sloomes@littlebowden.leics.sch.uk::ff009241-c730-49d6-b1d9-72298f4c21ed" providerId="AD" clId="Web-{705ADF1D-D40B-4A34-8501-7B2C14FB3FB7}" dt="2023-09-06T12:52:38.440" v="2" actId="20577"/>
        <pc:sldMkLst>
          <pc:docMk/>
          <pc:sldMk cId="0" sldId="257"/>
        </pc:sldMkLst>
        <pc:spChg chg="mod">
          <ac:chgData name="Sarah Loomes" userId="S::sloomes@littlebowden.leics.sch.uk::ff009241-c730-49d6-b1d9-72298f4c21ed" providerId="AD" clId="Web-{705ADF1D-D40B-4A34-8501-7B2C14FB3FB7}" dt="2023-09-06T12:52:38.440" v="2" actId="20577"/>
          <ac:spMkLst>
            <pc:docMk/>
            <pc:sldMk cId="0" sldId="257"/>
            <ac:spMk id="25603" creationId="{EFF7190A-1CB6-8A05-07B5-F0ABF24CA6EA}"/>
          </ac:spMkLst>
        </pc:spChg>
      </pc:sldChg>
      <pc:sldChg chg="modSp">
        <pc:chgData name="Sarah Loomes" userId="S::sloomes@littlebowden.leics.sch.uk::ff009241-c730-49d6-b1d9-72298f4c21ed" providerId="AD" clId="Web-{705ADF1D-D40B-4A34-8501-7B2C14FB3FB7}" dt="2023-09-06T12:53:05.316" v="19" actId="20577"/>
        <pc:sldMkLst>
          <pc:docMk/>
          <pc:sldMk cId="0" sldId="283"/>
        </pc:sldMkLst>
        <pc:spChg chg="mod">
          <ac:chgData name="Sarah Loomes" userId="S::sloomes@littlebowden.leics.sch.uk::ff009241-c730-49d6-b1d9-72298f4c21ed" providerId="AD" clId="Web-{705ADF1D-D40B-4A34-8501-7B2C14FB3FB7}" dt="2023-09-06T12:53:05.316" v="19" actId="20577"/>
          <ac:spMkLst>
            <pc:docMk/>
            <pc:sldMk cId="0" sldId="283"/>
            <ac:spMk id="27651" creationId="{9E31EE95-F74D-A939-A790-5D0D45368FAA}"/>
          </ac:spMkLst>
        </pc:spChg>
      </pc:sldChg>
      <pc:sldChg chg="modSp">
        <pc:chgData name="Sarah Loomes" userId="S::sloomes@littlebowden.leics.sch.uk::ff009241-c730-49d6-b1d9-72298f4c21ed" providerId="AD" clId="Web-{705ADF1D-D40B-4A34-8501-7B2C14FB3FB7}" dt="2023-09-06T12:53:22.395" v="38" actId="20577"/>
        <pc:sldMkLst>
          <pc:docMk/>
          <pc:sldMk cId="0" sldId="288"/>
        </pc:sldMkLst>
        <pc:spChg chg="mod">
          <ac:chgData name="Sarah Loomes" userId="S::sloomes@littlebowden.leics.sch.uk::ff009241-c730-49d6-b1d9-72298f4c21ed" providerId="AD" clId="Web-{705ADF1D-D40B-4A34-8501-7B2C14FB3FB7}" dt="2023-09-06T12:53:22.395" v="38" actId="20577"/>
          <ac:spMkLst>
            <pc:docMk/>
            <pc:sldMk cId="0" sldId="288"/>
            <ac:spMk id="29701" creationId="{DAF1D3E3-CAF3-B0B8-DE55-3229F23BC1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8A821-E368-8CA8-ACCB-7A8AD4FAE3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ECED1-5A9A-E8E0-CA09-0CF6ECC826E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86591D-02D5-4BDC-B0AE-5987D3B5797A}" type="datetime1">
              <a:rPr lang="en-GB" kern="0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12/09/2023</a:t>
            </a:fld>
            <a:endParaRPr lang="en-GB" ker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50806-DC33-1463-165E-2E0D314EE68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B2D-4331-4E72-9B95-E77AFC6BD78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4A0848-B325-486D-8909-DA5748A06DE4}" type="slidenum">
              <a:rPr lang="en-GB" kern="0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428705-2741-D38B-8246-5A026198FFC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8BAD5-2B6A-95A6-A516-BDEB10EB6D0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AFDCCCDD-CEAC-4DF1-B836-3E76D445ABD5}" type="datetime1">
              <a:rPr lang="en-US"/>
              <a:pPr>
                <a:defRPr/>
              </a:pPr>
              <a:t>9/12/2023</a:t>
            </a:fld>
            <a:endParaRPr/>
          </a:p>
        </p:txBody>
      </p:sp>
      <p:sp>
        <p:nvSpPr>
          <p:cNvPr id="21508" name="Slide Image Placeholder 3">
            <a:extLst>
              <a:ext uri="{FF2B5EF4-FFF2-40B4-BE49-F238E27FC236}">
                <a16:creationId xmlns:a16="http://schemas.microsoft.com/office/drawing/2014/main" id="{8648C64A-EE03-F94D-0DF6-607F477892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F48895C-8586-461D-A46E-DC450C2017B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12031-33D5-5681-F48E-EFE0E9FC8E5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7B9EE-25C4-3D89-ECB9-72AC29EEBA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5DFB9A8-C00B-423E-BE35-C876130473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1pPr>
    <a:lvl2pPr marL="457200" lvl="1" algn="l" rtl="0" eaLnBrk="0" fontAlgn="base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2pPr>
    <a:lvl3pPr marL="914400" lvl="2" algn="l" rtl="0" eaLnBrk="0" fontAlgn="base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3pPr>
    <a:lvl4pPr marL="1371600" lvl="3" algn="l" rtl="0" eaLnBrk="0" fontAlgn="base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4pPr>
    <a:lvl5pPr marL="1828800" lvl="4" algn="l" rtl="0" eaLnBrk="0" fontAlgn="base">
      <a:spcBef>
        <a:spcPct val="0"/>
      </a:spcBef>
      <a:spcAft>
        <a:spcPct val="0"/>
      </a:spcAft>
      <a:defRPr lang="en-GB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0667DEE-A30F-8120-847B-CD2CB83927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CF78212-8CF8-B218-EDA1-5B7232A97726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20F6CF7-7525-E3ED-1CA6-B2358E30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70E1783-2F19-454F-9275-9A31CA02BFF0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D428CD9-53E5-698B-FA24-FDB9F6EA15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2F3D7DA-DB77-9C36-A42E-8E32963340A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r>
              <a:rPr altLang="en-US">
                <a:latin typeface="Calibri" panose="020F0502020204030204" pitchFamily="34" charset="0"/>
              </a:rPr>
              <a:t>James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6A96549-3D1E-9EBC-B70D-A1807AD4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C37CE65-313C-41C5-94A5-EC7C928DDB8A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278DCCB-DC4A-A487-5788-B773E6D73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6CAE758-A495-5588-A9C1-1800A49064E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r>
              <a:rPr altLang="en-US">
                <a:latin typeface="Calibri" panose="020F0502020204030204" pitchFamily="34" charset="0"/>
              </a:rPr>
              <a:t>Sarah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1FBB50F-8892-3C3C-7C44-33EA5E6D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95158AE-BC64-4F3C-A32C-7D89FB062112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0494920-1F15-AABF-E132-F8310B09C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C698862E-219C-2679-13B0-1869894F847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317D20A-C449-3D14-D9AC-3F41BACF7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468C6F7-1FBF-4DC6-BC07-87448B2AACAE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09113FA-9086-97BF-6B69-468579C993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242EF48-7348-82DA-13DA-EF928F0C4D5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871EA5A-131C-6053-F99E-BF0B2171B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6A89B1F-CFC4-404B-A210-E51ED4BCCB19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E38A40FE-ACD7-FFD5-5857-AE6D4A769922}"/>
              </a:ext>
            </a:extLst>
          </p:cNvPr>
          <p:cNvSpPr>
            <a:spLocks/>
          </p:cNvSpPr>
          <p:nvPr/>
        </p:nvSpPr>
        <p:spPr bwMode="auto">
          <a:xfrm>
            <a:off x="7443788" y="1841500"/>
            <a:ext cx="4748212" cy="5016500"/>
          </a:xfrm>
          <a:custGeom>
            <a:avLst/>
            <a:gdLst>
              <a:gd name="T0" fmla="*/ 2374368 w 4748735"/>
              <a:gd name="T1" fmla="*/ 0 h 5016187"/>
              <a:gd name="T2" fmla="*/ 4748735 w 4748735"/>
              <a:gd name="T3" fmla="*/ 2508094 h 5016187"/>
              <a:gd name="T4" fmla="*/ 2374368 w 4748735"/>
              <a:gd name="T5" fmla="*/ 5016188 h 5016187"/>
              <a:gd name="T6" fmla="*/ 0 w 4748735"/>
              <a:gd name="T7" fmla="*/ 2508094 h 5016187"/>
              <a:gd name="T8" fmla="*/ 4348134 w 4748735"/>
              <a:gd name="T9" fmla="*/ 6 h 5016187"/>
              <a:gd name="T10" fmla="*/ 4379876 w 4748735"/>
              <a:gd name="T11" fmla="*/ 485 h 5016187"/>
              <a:gd name="T12" fmla="*/ 4586242 w 4748735"/>
              <a:gd name="T13" fmla="*/ 19862 h 5016187"/>
              <a:gd name="T14" fmla="*/ 4748735 w 4748735"/>
              <a:gd name="T15" fmla="*/ 55250 h 5016187"/>
              <a:gd name="T16" fmla="*/ 4748735 w 4748735"/>
              <a:gd name="T17" fmla="*/ 5016188 h 5016187"/>
              <a:gd name="T18" fmla="*/ 0 w 4748735"/>
              <a:gd name="T19" fmla="*/ 5016188 h 5016187"/>
              <a:gd name="T20" fmla="*/ 11442 w 4748735"/>
              <a:gd name="T21" fmla="*/ 4915228 h 5016187"/>
              <a:gd name="T22" fmla="*/ 611678 w 4748735"/>
              <a:gd name="T23" fmla="*/ 3995310 h 5016187"/>
              <a:gd name="T24" fmla="*/ 1008000 w 4748735"/>
              <a:gd name="T25" fmla="*/ 3809159 h 5016187"/>
              <a:gd name="T26" fmla="*/ 1805189 w 4748735"/>
              <a:gd name="T27" fmla="*/ 3290047 h 5016187"/>
              <a:gd name="T28" fmla="*/ 2251863 w 4748735"/>
              <a:gd name="T29" fmla="*/ 2567460 h 5016187"/>
              <a:gd name="T30" fmla="*/ 2482829 w 4748735"/>
              <a:gd name="T31" fmla="*/ 1882499 h 5016187"/>
              <a:gd name="T32" fmla="*/ 3831730 w 4748735"/>
              <a:gd name="T33" fmla="*/ 80392 h 5016187"/>
              <a:gd name="T34" fmla="*/ 4348134 w 4748735"/>
              <a:gd name="T35" fmla="*/ 6 h 5016187"/>
              <a:gd name="T36" fmla="*/ 17694720 60000 65536"/>
              <a:gd name="T37" fmla="*/ 0 60000 65536"/>
              <a:gd name="T38" fmla="*/ 5898240 60000 65536"/>
              <a:gd name="T39" fmla="*/ 1179648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48735"/>
              <a:gd name="T55" fmla="*/ 0 h 5016187"/>
              <a:gd name="T56" fmla="*/ 4748735 w 4748735"/>
              <a:gd name="T57" fmla="*/ 5016187 h 50161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rgbClr val="AC5B4C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4D043B09-0094-E955-F51A-8CD905336153}"/>
              </a:ext>
            </a:extLst>
          </p:cNvPr>
          <p:cNvSpPr>
            <a:spLocks/>
          </p:cNvSpPr>
          <p:nvPr/>
        </p:nvSpPr>
        <p:spPr bwMode="auto">
          <a:xfrm rot="5400013">
            <a:off x="6992938" y="2335213"/>
            <a:ext cx="2225675" cy="7007225"/>
          </a:xfrm>
          <a:custGeom>
            <a:avLst/>
            <a:gdLst>
              <a:gd name="T0" fmla="*/ 1112839 w 1678579"/>
              <a:gd name="T1" fmla="*/ 0 h 5460561"/>
              <a:gd name="T2" fmla="*/ 2225677 w 1678579"/>
              <a:gd name="T3" fmla="*/ 3503697 h 5460561"/>
              <a:gd name="T4" fmla="*/ 1112839 w 1678579"/>
              <a:gd name="T5" fmla="*/ 7007394 h 5460561"/>
              <a:gd name="T6" fmla="*/ 0 w 1678579"/>
              <a:gd name="T7" fmla="*/ 3503697 h 5460561"/>
              <a:gd name="T8" fmla="*/ 2225677 w 1678579"/>
              <a:gd name="T9" fmla="*/ 6951280 h 5460561"/>
              <a:gd name="T10" fmla="*/ 1560177 w 1678579"/>
              <a:gd name="T11" fmla="*/ 6965525 h 5460561"/>
              <a:gd name="T12" fmla="*/ 679270 w 1678579"/>
              <a:gd name="T13" fmla="*/ 6452832 h 5460561"/>
              <a:gd name="T14" fmla="*/ 416618 w 1678579"/>
              <a:gd name="T15" fmla="*/ 5360895 h 5460561"/>
              <a:gd name="T16" fmla="*/ 569007 w 1678579"/>
              <a:gd name="T17" fmla="*/ 5000001 h 5460561"/>
              <a:gd name="T18" fmla="*/ 785427 w 1678579"/>
              <a:gd name="T19" fmla="*/ 4179285 h 5460561"/>
              <a:gd name="T20" fmla="*/ 637810 w 1678579"/>
              <a:gd name="T21" fmla="*/ 3436553 h 5460561"/>
              <a:gd name="T22" fmla="*/ 367587 w 1678579"/>
              <a:gd name="T23" fmla="*/ 2848515 h 5460561"/>
              <a:gd name="T24" fmla="*/ 158479 w 1678579"/>
              <a:gd name="T25" fmla="*/ 854552 h 5460561"/>
              <a:gd name="T26" fmla="*/ 479827 w 1678579"/>
              <a:gd name="T27" fmla="*/ 471747 h 5460561"/>
              <a:gd name="T28" fmla="*/ 1146581 w 1678579"/>
              <a:gd name="T29" fmla="*/ 131691 h 5460561"/>
              <a:gd name="T30" fmla="*/ 2007083 w 1678579"/>
              <a:gd name="T31" fmla="*/ 2850 h 5460561"/>
              <a:gd name="T32" fmla="*/ 2217463 w 1678579"/>
              <a:gd name="T33" fmla="*/ 770 h 5460561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8579"/>
              <a:gd name="T52" fmla="*/ 0 h 5460561"/>
              <a:gd name="T53" fmla="*/ 1678579 w 1678579"/>
              <a:gd name="T54" fmla="*/ 5460561 h 54605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500E9D6F-F166-F464-1A80-BA0A7E891CF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5880100" cy="6075363"/>
          </a:xfrm>
          <a:custGeom>
            <a:avLst/>
            <a:gdLst>
              <a:gd name="T0" fmla="*/ 2940326 w 5880649"/>
              <a:gd name="T1" fmla="*/ 0 h 6075137"/>
              <a:gd name="T2" fmla="*/ 5880652 w 5880649"/>
              <a:gd name="T3" fmla="*/ 3037568 h 6075137"/>
              <a:gd name="T4" fmla="*/ 2940326 w 5880649"/>
              <a:gd name="T5" fmla="*/ 6075136 h 6075137"/>
              <a:gd name="T6" fmla="*/ 0 w 5880649"/>
              <a:gd name="T7" fmla="*/ 3037568 h 6075137"/>
              <a:gd name="T8" fmla="*/ 0 w 5880649"/>
              <a:gd name="T9" fmla="*/ 0 h 6075137"/>
              <a:gd name="T10" fmla="*/ 5331938 w 5880649"/>
              <a:gd name="T11" fmla="*/ 0 h 6075137"/>
              <a:gd name="T12" fmla="*/ 5371241 w 5880649"/>
              <a:gd name="T13" fmla="*/ 36527 h 6075137"/>
              <a:gd name="T14" fmla="*/ 5506426 w 5880649"/>
              <a:gd name="T15" fmla="*/ 197526 h 6075137"/>
              <a:gd name="T16" fmla="*/ 3912770 w 5880649"/>
              <a:gd name="T17" fmla="*/ 5218397 h 6075137"/>
              <a:gd name="T18" fmla="*/ 9712 w 5880649"/>
              <a:gd name="T19" fmla="*/ 5900493 h 6075137"/>
              <a:gd name="T20" fmla="*/ 0 w 5880649"/>
              <a:gd name="T21" fmla="*/ 5897199 h 6075137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80649"/>
              <a:gd name="T34" fmla="*/ 0 h 6075137"/>
              <a:gd name="T35" fmla="*/ 5880649 w 5880649"/>
              <a:gd name="T36" fmla="*/ 6075137 h 60751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lnTo>
                  <a:pt x="0" y="0"/>
                </a:lnTo>
                <a:close/>
              </a:path>
            </a:pathLst>
          </a:custGeom>
          <a:solidFill>
            <a:srgbClr val="A09D79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" name="Freeform: Shape 22">
            <a:extLst>
              <a:ext uri="{FF2B5EF4-FFF2-40B4-BE49-F238E27FC236}">
                <a16:creationId xmlns:a16="http://schemas.microsoft.com/office/drawing/2014/main" id="{ADA1C677-7D7D-82D5-11D1-6690780E20D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5137150" cy="3722688"/>
          </a:xfrm>
          <a:custGeom>
            <a:avLst/>
            <a:gdLst>
              <a:gd name="T0" fmla="*/ 0 w 5137691"/>
              <a:gd name="T1" fmla="*/ 0 h 3723310"/>
              <a:gd name="T2" fmla="*/ 5137691 w 5137691"/>
              <a:gd name="T3" fmla="*/ 3723310 h 3723310"/>
            </a:gdLst>
            <a:ahLst/>
            <a:cxnLst/>
            <a:rect l="T0" t="T1" r="T2" b="T3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lnTo>
                  <a:pt x="4685407" y="0"/>
                </a:ln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lnTo>
                  <a:pt x="4003152" y="0"/>
                </a:ln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lnTo>
                  <a:pt x="3231589" y="0"/>
                </a:ln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lnTo>
                  <a:pt x="2713325" y="0"/>
                </a:ln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lnTo>
                  <a:pt x="2615215" y="0"/>
                </a:ln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lnTo>
                  <a:pt x="1279469" y="0"/>
                </a:lnTo>
                <a:close/>
              </a:path>
            </a:pathLst>
          </a:custGeom>
          <a:solidFill>
            <a:srgbClr val="543E34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5D6A7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493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3">
            <a:extLst>
              <a:ext uri="{FF2B5EF4-FFF2-40B4-BE49-F238E27FC236}">
                <a16:creationId xmlns:a16="http://schemas.microsoft.com/office/drawing/2014/main" id="{ECE4749E-ADE4-4B6A-2746-D04C4BADBC32}"/>
              </a:ext>
            </a:extLst>
          </p:cNvPr>
          <p:cNvSpPr>
            <a:spLocks/>
          </p:cNvSpPr>
          <p:nvPr/>
        </p:nvSpPr>
        <p:spPr bwMode="auto">
          <a:xfrm>
            <a:off x="6381750" y="-23813"/>
            <a:ext cx="5370513" cy="6899276"/>
          </a:xfrm>
          <a:custGeom>
            <a:avLst/>
            <a:gdLst>
              <a:gd name="T0" fmla="*/ 2685529 w 5371060"/>
              <a:gd name="T1" fmla="*/ 0 h 6899910"/>
              <a:gd name="T2" fmla="*/ 5371057 w 5371060"/>
              <a:gd name="T3" fmla="*/ 3449953 h 6899910"/>
              <a:gd name="T4" fmla="*/ 2685529 w 5371060"/>
              <a:gd name="T5" fmla="*/ 6899906 h 6899910"/>
              <a:gd name="T6" fmla="*/ 0 w 5371060"/>
              <a:gd name="T7" fmla="*/ 3449953 h 6899910"/>
              <a:gd name="T8" fmla="*/ 4892346 w 5371060"/>
              <a:gd name="T9" fmla="*/ 6899906 h 6899910"/>
              <a:gd name="T10" fmla="*/ 4873160 w 5371060"/>
              <a:gd name="T11" fmla="*/ 6753301 h 6899910"/>
              <a:gd name="T12" fmla="*/ 5029241 w 5371060"/>
              <a:gd name="T13" fmla="*/ 1516898 h 6899910"/>
              <a:gd name="T14" fmla="*/ 431170 w 5371060"/>
              <a:gd name="T15" fmla="*/ 909587 h 6899910"/>
              <a:gd name="T16" fmla="*/ 31444 w 5371060"/>
              <a:gd name="T17" fmla="*/ 147840 h 6899910"/>
              <a:gd name="T18" fmla="*/ 0 w 5371060"/>
              <a:gd name="T19" fmla="*/ 0 h 6899910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71060"/>
              <a:gd name="T31" fmla="*/ 0 h 6899910"/>
              <a:gd name="T32" fmla="*/ 5371060 w 5371060"/>
              <a:gd name="T33" fmla="*/ 6899910 h 68999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  <p:sp>
        <p:nvSpPr>
          <p:cNvPr id="4" name="Picture Placeholder 38"/>
          <p:cNvSpPr txBox="1">
            <a:spLocks noGrp="1"/>
          </p:cNvSpPr>
          <p:nvPr>
            <p:ph type="pic" idx="4294967295"/>
          </p:nvPr>
        </p:nvSpPr>
        <p:spPr>
          <a:xfrm>
            <a:off x="1207008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Picture Placeholder 39"/>
          <p:cNvSpPr txBox="1">
            <a:spLocks noGrp="1"/>
          </p:cNvSpPr>
          <p:nvPr>
            <p:ph type="pic" idx="4294967295"/>
          </p:nvPr>
        </p:nvSpPr>
        <p:spPr>
          <a:xfrm>
            <a:off x="3986783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icture Placeholder 40"/>
          <p:cNvSpPr txBox="1">
            <a:spLocks noGrp="1"/>
          </p:cNvSpPr>
          <p:nvPr>
            <p:ph type="pic" idx="4294967295"/>
          </p:nvPr>
        </p:nvSpPr>
        <p:spPr>
          <a:xfrm>
            <a:off x="6766560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Picture Placeholder 41"/>
          <p:cNvSpPr txBox="1">
            <a:spLocks noGrp="1"/>
          </p:cNvSpPr>
          <p:nvPr>
            <p:ph type="pic" idx="4294967295"/>
          </p:nvPr>
        </p:nvSpPr>
        <p:spPr>
          <a:xfrm>
            <a:off x="9546336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33258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3419764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206270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8992776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33258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3419764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206270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8992776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38"/>
          <p:cNvSpPr txBox="1">
            <a:spLocks noGrp="1"/>
          </p:cNvSpPr>
          <p:nvPr>
            <p:ph type="pic" idx="4294967295"/>
          </p:nvPr>
        </p:nvSpPr>
        <p:spPr>
          <a:xfrm>
            <a:off x="1207008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Picture Placeholder 39"/>
          <p:cNvSpPr txBox="1">
            <a:spLocks noGrp="1"/>
          </p:cNvSpPr>
          <p:nvPr>
            <p:ph type="pic" idx="4294967295"/>
          </p:nvPr>
        </p:nvSpPr>
        <p:spPr>
          <a:xfrm>
            <a:off x="3986783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40"/>
          <p:cNvSpPr txBox="1">
            <a:spLocks noGrp="1"/>
          </p:cNvSpPr>
          <p:nvPr>
            <p:ph type="pic" idx="4294967295"/>
          </p:nvPr>
        </p:nvSpPr>
        <p:spPr>
          <a:xfrm>
            <a:off x="6766560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41"/>
          <p:cNvSpPr txBox="1">
            <a:spLocks noGrp="1"/>
          </p:cNvSpPr>
          <p:nvPr>
            <p:ph type="pic" idx="4294967295"/>
          </p:nvPr>
        </p:nvSpPr>
        <p:spPr>
          <a:xfrm>
            <a:off x="9546336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33258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3419764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206270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8992776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33258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3419764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206270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8992776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4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8">
            <a:extLst>
              <a:ext uri="{FF2B5EF4-FFF2-40B4-BE49-F238E27FC236}">
                <a16:creationId xmlns:a16="http://schemas.microsoft.com/office/drawing/2014/main" id="{6075D51C-0051-81F3-818C-D92F285990FC}"/>
              </a:ext>
            </a:extLst>
          </p:cNvPr>
          <p:cNvSpPr>
            <a:spLocks/>
          </p:cNvSpPr>
          <p:nvPr/>
        </p:nvSpPr>
        <p:spPr bwMode="auto">
          <a:xfrm rot="19259995" flipV="1">
            <a:off x="7523163" y="2771775"/>
            <a:ext cx="2139950" cy="473075"/>
          </a:xfrm>
          <a:custGeom>
            <a:avLst/>
            <a:gdLst>
              <a:gd name="T0" fmla="*/ 1070118 w 2140237"/>
              <a:gd name="T1" fmla="*/ 0 h 472905"/>
              <a:gd name="T2" fmla="*/ 2140235 w 2140237"/>
              <a:gd name="T3" fmla="*/ 236455 h 472905"/>
              <a:gd name="T4" fmla="*/ 1070118 w 2140237"/>
              <a:gd name="T5" fmla="*/ 472909 h 472905"/>
              <a:gd name="T6" fmla="*/ 0 w 2140237"/>
              <a:gd name="T7" fmla="*/ 236455 h 472905"/>
              <a:gd name="T8" fmla="*/ 0 w 2140237"/>
              <a:gd name="T9" fmla="*/ 472909 h 472905"/>
              <a:gd name="T10" fmla="*/ 2140235 w 2140237"/>
              <a:gd name="T11" fmla="*/ 256 h 472905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2140237"/>
              <a:gd name="T19" fmla="*/ 0 h 472905"/>
              <a:gd name="T20" fmla="*/ 2140237 w 2140237"/>
              <a:gd name="T21" fmla="*/ 472905 h 4729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Freeform: Shape 44">
            <a:extLst>
              <a:ext uri="{FF2B5EF4-FFF2-40B4-BE49-F238E27FC236}">
                <a16:creationId xmlns:a16="http://schemas.microsoft.com/office/drawing/2014/main" id="{9F247BE7-42D8-7234-3C3B-AAE1D274D911}"/>
              </a:ext>
            </a:extLst>
          </p:cNvPr>
          <p:cNvSpPr>
            <a:spLocks/>
          </p:cNvSpPr>
          <p:nvPr/>
        </p:nvSpPr>
        <p:spPr bwMode="auto">
          <a:xfrm rot="20579986" flipH="1">
            <a:off x="3448050" y="4195763"/>
            <a:ext cx="2006600" cy="454025"/>
          </a:xfrm>
          <a:custGeom>
            <a:avLst/>
            <a:gdLst>
              <a:gd name="T0" fmla="*/ 1003152 w 2006301"/>
              <a:gd name="T1" fmla="*/ 0 h 453702"/>
              <a:gd name="T2" fmla="*/ 2006303 w 2006301"/>
              <a:gd name="T3" fmla="*/ 226849 h 453702"/>
              <a:gd name="T4" fmla="*/ 1003152 w 2006301"/>
              <a:gd name="T5" fmla="*/ 453697 h 453702"/>
              <a:gd name="T6" fmla="*/ 0 w 2006301"/>
              <a:gd name="T7" fmla="*/ 226849 h 453702"/>
              <a:gd name="T8" fmla="*/ 0 w 2006301"/>
              <a:gd name="T9" fmla="*/ 0 h 453702"/>
              <a:gd name="T10" fmla="*/ 2006303 w 2006301"/>
              <a:gd name="T11" fmla="*/ 453697 h 453702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2006301"/>
              <a:gd name="T19" fmla="*/ 0 h 453702"/>
              <a:gd name="T20" fmla="*/ 2006301 w 2006301"/>
              <a:gd name="T21" fmla="*/ 453702 h 453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5E384E22-7CD7-B08E-5A78-7D06AA671B0D}"/>
              </a:ext>
            </a:extLst>
          </p:cNvPr>
          <p:cNvSpPr>
            <a:spLocks/>
          </p:cNvSpPr>
          <p:nvPr/>
        </p:nvSpPr>
        <p:spPr bwMode="auto">
          <a:xfrm rot="10560002">
            <a:off x="2794000" y="1387475"/>
            <a:ext cx="6621463" cy="733425"/>
          </a:xfrm>
          <a:custGeom>
            <a:avLst/>
            <a:gdLst>
              <a:gd name="T0" fmla="*/ 3311358 w 6622719"/>
              <a:gd name="T1" fmla="*/ 0 h 733164"/>
              <a:gd name="T2" fmla="*/ 6622715 w 6622719"/>
              <a:gd name="T3" fmla="*/ 366583 h 733164"/>
              <a:gd name="T4" fmla="*/ 3311358 w 6622719"/>
              <a:gd name="T5" fmla="*/ 733165 h 733164"/>
              <a:gd name="T6" fmla="*/ 0 w 6622719"/>
              <a:gd name="T7" fmla="*/ 366583 h 733164"/>
              <a:gd name="T8" fmla="*/ 6622715 w 6622719"/>
              <a:gd name="T9" fmla="*/ 311933 h 733164"/>
              <a:gd name="T10" fmla="*/ 5302933 w 6622719"/>
              <a:gd name="T11" fmla="*/ 526699 h 733164"/>
              <a:gd name="T12" fmla="*/ 4881875 w 6622719"/>
              <a:gd name="T13" fmla="*/ 322285 h 733164"/>
              <a:gd name="T14" fmla="*/ 3916098 w 6622719"/>
              <a:gd name="T15" fmla="*/ 7249 h 733164"/>
              <a:gd name="T16" fmla="*/ 3020351 w 6622719"/>
              <a:gd name="T17" fmla="*/ 117596 h 733164"/>
              <a:gd name="T18" fmla="*/ 2301463 w 6622719"/>
              <a:gd name="T19" fmla="*/ 381521 h 733164"/>
              <a:gd name="T20" fmla="*/ 0 w 6622719"/>
              <a:gd name="T21" fmla="*/ 553687 h 733164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22719"/>
              <a:gd name="T34" fmla="*/ 0 h 733164"/>
              <a:gd name="T35" fmla="*/ 6622719 w 6622719"/>
              <a:gd name="T36" fmla="*/ 733164 h 7331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Freeform: Shape 40">
            <a:extLst>
              <a:ext uri="{FF2B5EF4-FFF2-40B4-BE49-F238E27FC236}">
                <a16:creationId xmlns:a16="http://schemas.microsoft.com/office/drawing/2014/main" id="{8721E059-3193-834C-4569-A04AAD39E1C1}"/>
              </a:ext>
            </a:extLst>
          </p:cNvPr>
          <p:cNvSpPr>
            <a:spLocks/>
          </p:cNvSpPr>
          <p:nvPr/>
        </p:nvSpPr>
        <p:spPr bwMode="auto">
          <a:xfrm rot="10499997" flipH="1">
            <a:off x="3175000" y="5351463"/>
            <a:ext cx="5264150" cy="685800"/>
          </a:xfrm>
          <a:custGeom>
            <a:avLst/>
            <a:gdLst>
              <a:gd name="T0" fmla="*/ 2631922 w 5394376"/>
              <a:gd name="T1" fmla="*/ 0 h 703060"/>
              <a:gd name="T2" fmla="*/ 5263844 w 5394376"/>
              <a:gd name="T3" fmla="*/ 343023 h 703060"/>
              <a:gd name="T4" fmla="*/ 2631922 w 5394376"/>
              <a:gd name="T5" fmla="*/ 686046 h 703060"/>
              <a:gd name="T6" fmla="*/ 0 w 5394376"/>
              <a:gd name="T7" fmla="*/ 343023 h 703060"/>
              <a:gd name="T8" fmla="*/ 5263844 w 5394376"/>
              <a:gd name="T9" fmla="*/ 513952 h 703060"/>
              <a:gd name="T10" fmla="*/ 4852975 w 5394376"/>
              <a:gd name="T11" fmla="*/ 314486 h 703060"/>
              <a:gd name="T12" fmla="*/ 3910566 w 5394376"/>
              <a:gd name="T13" fmla="*/ 7074 h 703060"/>
              <a:gd name="T14" fmla="*/ 3036494 w 5394376"/>
              <a:gd name="T15" fmla="*/ 114750 h 703060"/>
              <a:gd name="T16" fmla="*/ 2335001 w 5394376"/>
              <a:gd name="T17" fmla="*/ 372287 h 703060"/>
              <a:gd name="T18" fmla="*/ 0 w 5394376"/>
              <a:gd name="T19" fmla="*/ 451060 h 703060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4376"/>
              <a:gd name="T31" fmla="*/ 0 h 703060"/>
              <a:gd name="T32" fmla="*/ 5394376 w 5394376"/>
              <a:gd name="T33" fmla="*/ 703060 h 7030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" name="Text Placeholder 30"/>
          <p:cNvSpPr txBox="1">
            <a:spLocks noGrp="1"/>
          </p:cNvSpPr>
          <p:nvPr>
            <p:ph type="body" idx="4294967295"/>
          </p:nvPr>
        </p:nvSpPr>
        <p:spPr>
          <a:xfrm>
            <a:off x="8135809" y="493730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8"/>
          <p:cNvSpPr txBox="1">
            <a:spLocks noGrp="1"/>
          </p:cNvSpPr>
          <p:nvPr>
            <p:ph type="body" idx="4294967295"/>
          </p:nvPr>
        </p:nvSpPr>
        <p:spPr>
          <a:xfrm>
            <a:off x="740471" y="1647136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9"/>
          <p:cNvSpPr txBox="1">
            <a:spLocks noGrp="1"/>
          </p:cNvSpPr>
          <p:nvPr>
            <p:ph type="body" idx="4294967295"/>
          </p:nvPr>
        </p:nvSpPr>
        <p:spPr>
          <a:xfrm>
            <a:off x="4592317" y="2722251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31"/>
          <p:cNvSpPr txBox="1">
            <a:spLocks noGrp="1"/>
          </p:cNvSpPr>
          <p:nvPr>
            <p:ph type="body" idx="4294967295"/>
          </p:nvPr>
        </p:nvSpPr>
        <p:spPr>
          <a:xfrm>
            <a:off x="8224698" y="4198705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32"/>
          <p:cNvSpPr txBox="1">
            <a:spLocks noGrp="1"/>
          </p:cNvSpPr>
          <p:nvPr>
            <p:ph type="body" idx="4294967295"/>
          </p:nvPr>
        </p:nvSpPr>
        <p:spPr>
          <a:xfrm>
            <a:off x="630122" y="4301904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403146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2">
            <a:extLst>
              <a:ext uri="{FF2B5EF4-FFF2-40B4-BE49-F238E27FC236}">
                <a16:creationId xmlns:a16="http://schemas.microsoft.com/office/drawing/2014/main" id="{395AC46B-56DE-7B1B-51F0-BFB34CCD6AE7}"/>
              </a:ext>
            </a:extLst>
          </p:cNvPr>
          <p:cNvSpPr>
            <a:spLocks/>
          </p:cNvSpPr>
          <p:nvPr/>
        </p:nvSpPr>
        <p:spPr bwMode="auto">
          <a:xfrm>
            <a:off x="738188" y="1497013"/>
            <a:ext cx="11453812" cy="5360987"/>
          </a:xfrm>
          <a:custGeom>
            <a:avLst/>
            <a:gdLst>
              <a:gd name="T0" fmla="*/ 5727125 w 11454247"/>
              <a:gd name="T1" fmla="*/ 0 h 5361629"/>
              <a:gd name="T2" fmla="*/ 11454249 w 11454247"/>
              <a:gd name="T3" fmla="*/ 2680815 h 5361629"/>
              <a:gd name="T4" fmla="*/ 5727125 w 11454247"/>
              <a:gd name="T5" fmla="*/ 5361630 h 5361629"/>
              <a:gd name="T6" fmla="*/ 0 w 11454247"/>
              <a:gd name="T7" fmla="*/ 2680815 h 5361629"/>
              <a:gd name="T8" fmla="*/ 6289582 w 11454247"/>
              <a:gd name="T9" fmla="*/ 282 h 5361629"/>
              <a:gd name="T10" fmla="*/ 10470809 w 11454247"/>
              <a:gd name="T11" fmla="*/ 759302 h 5361629"/>
              <a:gd name="T12" fmla="*/ 11276051 w 11454247"/>
              <a:gd name="T13" fmla="*/ 1131122 h 5361629"/>
              <a:gd name="T14" fmla="*/ 11454249 w 11454247"/>
              <a:gd name="T15" fmla="*/ 1230436 h 5361629"/>
              <a:gd name="T16" fmla="*/ 11454249 w 11454247"/>
              <a:gd name="T17" fmla="*/ 5361630 h 5361629"/>
              <a:gd name="T18" fmla="*/ 380284 w 11454247"/>
              <a:gd name="T19" fmla="*/ 5361630 h 5361629"/>
              <a:gd name="T20" fmla="*/ 335545 w 11454247"/>
              <a:gd name="T21" fmla="*/ 5249208 h 5361629"/>
              <a:gd name="T22" fmla="*/ 397857 w 11454247"/>
              <a:gd name="T23" fmla="*/ 1927967 h 5361629"/>
              <a:gd name="T24" fmla="*/ 2970514 w 11454247"/>
              <a:gd name="T25" fmla="*/ 486859 h 5361629"/>
              <a:gd name="T26" fmla="*/ 6289582 w 11454247"/>
              <a:gd name="T27" fmla="*/ 282 h 5361629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54247"/>
              <a:gd name="T43" fmla="*/ 0 h 5361629"/>
              <a:gd name="T44" fmla="*/ 11454247 w 11454247"/>
              <a:gd name="T45" fmla="*/ 5361629 h 53616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rgbClr val="465059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Freeform: Shape 15">
            <a:extLst>
              <a:ext uri="{FF2B5EF4-FFF2-40B4-BE49-F238E27FC236}">
                <a16:creationId xmlns:a16="http://schemas.microsoft.com/office/drawing/2014/main" id="{55151D5A-69D4-BB1B-21D6-919221D88FC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255000" cy="6858000"/>
          </a:xfrm>
          <a:custGeom>
            <a:avLst/>
            <a:gdLst>
              <a:gd name="T0" fmla="*/ 4127396 w 8254792"/>
              <a:gd name="T1" fmla="*/ 0 h 6858000"/>
              <a:gd name="T2" fmla="*/ 8254791 w 8254792"/>
              <a:gd name="T3" fmla="*/ 3429000 h 6858000"/>
              <a:gd name="T4" fmla="*/ 4127396 w 8254792"/>
              <a:gd name="T5" fmla="*/ 6858000 h 6858000"/>
              <a:gd name="T6" fmla="*/ 0 w 8254792"/>
              <a:gd name="T7" fmla="*/ 3429000 h 6858000"/>
              <a:gd name="T8" fmla="*/ 0 w 8254792"/>
              <a:gd name="T9" fmla="*/ 0 h 6858000"/>
              <a:gd name="T10" fmla="*/ 6376519 w 8254792"/>
              <a:gd name="T11" fmla="*/ 0 h 6858000"/>
              <a:gd name="T12" fmla="*/ 6476043 w 8254792"/>
              <a:gd name="T13" fmla="*/ 189247 h 6858000"/>
              <a:gd name="T14" fmla="*/ 8222354 w 8254792"/>
              <a:gd name="T15" fmla="*/ 6291375 h 6858000"/>
              <a:gd name="T16" fmla="*/ 8254791 w 8254792"/>
              <a:gd name="T17" fmla="*/ 6858000 h 6858000"/>
              <a:gd name="T18" fmla="*/ 0 w 8254792"/>
              <a:gd name="T19" fmla="*/ 6858000 h 6858000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254792"/>
              <a:gd name="T31" fmla="*/ 0 h 6858000"/>
              <a:gd name="T32" fmla="*/ 8254792 w 8254792"/>
              <a:gd name="T33" fmla="*/ 6858000 h 6858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D6A76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Freeform: Shape 29">
            <a:extLst>
              <a:ext uri="{FF2B5EF4-FFF2-40B4-BE49-F238E27FC236}">
                <a16:creationId xmlns:a16="http://schemas.microsoft.com/office/drawing/2014/main" id="{8797466A-597D-369D-A81F-3D4EAB594E75}"/>
              </a:ext>
            </a:extLst>
          </p:cNvPr>
          <p:cNvSpPr>
            <a:spLocks/>
          </p:cNvSpPr>
          <p:nvPr/>
        </p:nvSpPr>
        <p:spPr bwMode="auto">
          <a:xfrm>
            <a:off x="8420100" y="0"/>
            <a:ext cx="3771900" cy="6858000"/>
          </a:xfrm>
          <a:custGeom>
            <a:avLst/>
            <a:gdLst>
              <a:gd name="T0" fmla="*/ 0 w 3772547"/>
              <a:gd name="T1" fmla="*/ 0 h 6858000"/>
              <a:gd name="T2" fmla="*/ 3772547 w 3772547"/>
              <a:gd name="T3" fmla="*/ 6858000 h 6858000"/>
            </a:gdLst>
            <a:ahLst/>
            <a:cxnLst/>
            <a:rect l="T0" t="T1" r="T2" b="T3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lnTo>
                  <a:pt x="2412873" y="0"/>
                </a:lnTo>
                <a:close/>
              </a:path>
            </a:pathLst>
          </a:custGeom>
          <a:solidFill>
            <a:srgbClr val="543E35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1A5127D-18DB-F4C1-B2D6-63BB6841C7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324600"/>
            <a:ext cx="12192000" cy="0"/>
          </a:xfrm>
          <a:prstGeom prst="straightConnector1">
            <a:avLst/>
          </a:prstGeom>
          <a:noFill/>
          <a:ln w="15873">
            <a:solidFill>
              <a:srgbClr val="FEF3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576072" y="2350008"/>
            <a:ext cx="6464808" cy="1097280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6072" y="1911095"/>
            <a:ext cx="6464808" cy="40233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76072" y="3557015"/>
            <a:ext cx="6464808" cy="40233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 txBox="1">
            <a:spLocks noGrp="1"/>
          </p:cNvSpPr>
          <p:nvPr>
            <p:ph idx="4294967295"/>
          </p:nvPr>
        </p:nvSpPr>
        <p:spPr>
          <a:xfrm>
            <a:off x="576072" y="3995928"/>
            <a:ext cx="6464808" cy="1097280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>
                <a:solidFill>
                  <a:srgbClr val="FEF3ED"/>
                </a:solidFill>
              </a:defRPr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27B9A-72B2-0055-92D3-731239C6FB5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F6128-9D74-753A-9746-BBE7748712E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3028CDF-5A00-88F1-5285-DB926E47767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F3ED"/>
                </a:solidFill>
              </a:defRPr>
            </a:lvl1pPr>
          </a:lstStyle>
          <a:p>
            <a:pPr>
              <a:defRPr/>
            </a:pPr>
            <a:fld id="{3E46764B-88A1-4B5C-829F-479C30CB9C8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60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6">
            <a:extLst>
              <a:ext uri="{FF2B5EF4-FFF2-40B4-BE49-F238E27FC236}">
                <a16:creationId xmlns:a16="http://schemas.microsoft.com/office/drawing/2014/main" id="{A5035859-D086-4ADE-9046-3AC404DDA365}"/>
              </a:ext>
            </a:extLst>
          </p:cNvPr>
          <p:cNvSpPr>
            <a:spLocks/>
          </p:cNvSpPr>
          <p:nvPr/>
        </p:nvSpPr>
        <p:spPr bwMode="auto">
          <a:xfrm>
            <a:off x="622300" y="4724400"/>
            <a:ext cx="8993188" cy="2133600"/>
          </a:xfrm>
          <a:custGeom>
            <a:avLst/>
            <a:gdLst>
              <a:gd name="T0" fmla="*/ 4496599 w 8993194"/>
              <a:gd name="T1" fmla="*/ 0 h 2133395"/>
              <a:gd name="T2" fmla="*/ 8993197 w 8993194"/>
              <a:gd name="T3" fmla="*/ 1066698 h 2133395"/>
              <a:gd name="T4" fmla="*/ 4496599 w 8993194"/>
              <a:gd name="T5" fmla="*/ 2133395 h 2133395"/>
              <a:gd name="T6" fmla="*/ 0 w 8993194"/>
              <a:gd name="T7" fmla="*/ 1066698 h 2133395"/>
              <a:gd name="T8" fmla="*/ 5641084 w 8993194"/>
              <a:gd name="T9" fmla="*/ 28 h 2133395"/>
              <a:gd name="T10" fmla="*/ 7193216 w 8993194"/>
              <a:gd name="T11" fmla="*/ 351682 h 2133395"/>
              <a:gd name="T12" fmla="*/ 8571270 w 8993194"/>
              <a:gd name="T13" fmla="*/ 1470873 h 2133395"/>
              <a:gd name="T14" fmla="*/ 8974401 w 8993194"/>
              <a:gd name="T15" fmla="*/ 2088483 h 2133395"/>
              <a:gd name="T16" fmla="*/ 8993197 w 8993194"/>
              <a:gd name="T17" fmla="*/ 2133395 h 2133395"/>
              <a:gd name="T18" fmla="*/ 0 w 8993194"/>
              <a:gd name="T19" fmla="*/ 2133395 h 2133395"/>
              <a:gd name="T20" fmla="*/ 11196 w 8993194"/>
              <a:gd name="T21" fmla="*/ 2060835 h 2133395"/>
              <a:gd name="T22" fmla="*/ 69995 w 8993194"/>
              <a:gd name="T23" fmla="*/ 1875975 h 2133395"/>
              <a:gd name="T24" fmla="*/ 2326552 w 8993194"/>
              <a:gd name="T25" fmla="*/ 649790 h 2133395"/>
              <a:gd name="T26" fmla="*/ 5641084 w 8993194"/>
              <a:gd name="T27" fmla="*/ 28 h 2133395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993194"/>
              <a:gd name="T43" fmla="*/ 0 h 2133395"/>
              <a:gd name="T44" fmla="*/ 8993194 w 8993194"/>
              <a:gd name="T45" fmla="*/ 2133395 h 21333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rgbClr val="5D6A76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B020A655-A971-49CD-A427-4FEB19ACA13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6095998 w 12192000"/>
              <a:gd name="T1" fmla="*/ 0 h 6858000"/>
              <a:gd name="T2" fmla="*/ 12191996 w 12192000"/>
              <a:gd name="T3" fmla="*/ 3429000 h 6858000"/>
              <a:gd name="T4" fmla="*/ 6095998 w 12192000"/>
              <a:gd name="T5" fmla="*/ 6858000 h 6858000"/>
              <a:gd name="T6" fmla="*/ 0 w 12192000"/>
              <a:gd name="T7" fmla="*/ 3429000 h 6858000"/>
              <a:gd name="T8" fmla="*/ 0 w 12192000"/>
              <a:gd name="T9" fmla="*/ 0 h 6858000"/>
              <a:gd name="T10" fmla="*/ 6775175 w 12192000"/>
              <a:gd name="T11" fmla="*/ 0 h 6858000"/>
              <a:gd name="T12" fmla="*/ 7219798 w 12192000"/>
              <a:gd name="T13" fmla="*/ 111673 h 6858000"/>
              <a:gd name="T14" fmla="*/ 11749022 w 12192000"/>
              <a:gd name="T15" fmla="*/ 1996374 h 6858000"/>
              <a:gd name="T16" fmla="*/ 12191996 w 12192000"/>
              <a:gd name="T17" fmla="*/ 2276886 h 6858000"/>
              <a:gd name="T18" fmla="*/ 12191996 w 12192000"/>
              <a:gd name="T19" fmla="*/ 6858000 h 6858000"/>
              <a:gd name="T20" fmla="*/ 0 w 12192000"/>
              <a:gd name="T21" fmla="*/ 6858000 h 6858000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92000"/>
              <a:gd name="T34" fmla="*/ 0 h 6858000"/>
              <a:gd name="T35" fmla="*/ 12192000 w 12192000"/>
              <a:gd name="T36" fmla="*/ 6858000 h 6858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E5745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9DC7BD5F-112A-22EE-99F5-9262599EFF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324600"/>
            <a:ext cx="12192000" cy="0"/>
          </a:xfrm>
          <a:prstGeom prst="straightConnector1">
            <a:avLst/>
          </a:prstGeom>
          <a:noFill/>
          <a:ln w="15873">
            <a:solidFill>
              <a:srgbClr val="FEF3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6072" y="1911095"/>
            <a:ext cx="3529584" cy="402336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idx="4294967295"/>
          </p:nvPr>
        </p:nvSpPr>
        <p:spPr>
          <a:xfrm>
            <a:off x="576072" y="2505071"/>
            <a:ext cx="2944368" cy="3684583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782312" y="1911095"/>
            <a:ext cx="3529584" cy="402336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 txBox="1">
            <a:spLocks noGrp="1"/>
          </p:cNvSpPr>
          <p:nvPr>
            <p:ph idx="4294967295"/>
          </p:nvPr>
        </p:nvSpPr>
        <p:spPr>
          <a:xfrm>
            <a:off x="4782312" y="2505071"/>
            <a:ext cx="2944368" cy="3684583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>
                <a:solidFill>
                  <a:srgbClr val="FEF3ED"/>
                </a:solidFill>
              </a:defRPr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  <p:sp>
        <p:nvSpPr>
          <p:cNvPr id="12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860536" y="1911095"/>
            <a:ext cx="2944368" cy="402336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 txBox="1">
            <a:spLocks noGrp="1"/>
          </p:cNvSpPr>
          <p:nvPr>
            <p:ph idx="4294967295"/>
          </p:nvPr>
        </p:nvSpPr>
        <p:spPr>
          <a:xfrm>
            <a:off x="8860536" y="2492434"/>
            <a:ext cx="2944368" cy="3684583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703A669-6769-461D-0EB2-DC31558044C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CB57775-EAE9-D992-6481-A5B138C66CE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AB2F5D0A-35BA-DCA3-9A56-1AF360503A5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F3ED"/>
                </a:solidFill>
              </a:defRPr>
            </a:lvl1pPr>
          </a:lstStyle>
          <a:p>
            <a:pPr>
              <a:defRPr/>
            </a:pPr>
            <a:fld id="{026BD5E6-6006-4D05-92B7-CB32BCE2CC7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3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3">
            <a:extLst>
              <a:ext uri="{FF2B5EF4-FFF2-40B4-BE49-F238E27FC236}">
                <a16:creationId xmlns:a16="http://schemas.microsoft.com/office/drawing/2014/main" id="{0B5BAC8D-082B-83C8-F0E2-52F477A7328D}"/>
              </a:ext>
            </a:extLst>
          </p:cNvPr>
          <p:cNvSpPr>
            <a:spLocks/>
          </p:cNvSpPr>
          <p:nvPr/>
        </p:nvSpPr>
        <p:spPr bwMode="auto">
          <a:xfrm>
            <a:off x="6323013" y="0"/>
            <a:ext cx="5868987" cy="6164263"/>
          </a:xfrm>
          <a:custGeom>
            <a:avLst/>
            <a:gdLst>
              <a:gd name="T0" fmla="*/ 2934200 w 5868404"/>
              <a:gd name="T1" fmla="*/ 0 h 6164034"/>
              <a:gd name="T2" fmla="*/ 5868399 w 5868404"/>
              <a:gd name="T3" fmla="*/ 3082017 h 6164034"/>
              <a:gd name="T4" fmla="*/ 2934200 w 5868404"/>
              <a:gd name="T5" fmla="*/ 6164034 h 6164034"/>
              <a:gd name="T6" fmla="*/ 0 w 5868404"/>
              <a:gd name="T7" fmla="*/ 3082017 h 6164034"/>
              <a:gd name="T8" fmla="*/ 12513 w 5868404"/>
              <a:gd name="T9" fmla="*/ 0 h 6164034"/>
              <a:gd name="T10" fmla="*/ 4439180 w 5868404"/>
              <a:gd name="T11" fmla="*/ 0 h 6164034"/>
              <a:gd name="T12" fmla="*/ 4448999 w 5868404"/>
              <a:gd name="T13" fmla="*/ 15092 h 6164034"/>
              <a:gd name="T14" fmla="*/ 5223234 w 5868404"/>
              <a:gd name="T15" fmla="*/ 739839 h 6164034"/>
              <a:gd name="T16" fmla="*/ 5836154 w 5868404"/>
              <a:gd name="T17" fmla="*/ 1102187 h 6164034"/>
              <a:gd name="T18" fmla="*/ 5868399 w 5868404"/>
              <a:gd name="T19" fmla="*/ 1119251 h 6164034"/>
              <a:gd name="T20" fmla="*/ 5868399 w 5868404"/>
              <a:gd name="T21" fmla="*/ 6067695 h 6164034"/>
              <a:gd name="T22" fmla="*/ 5685219 w 5868404"/>
              <a:gd name="T23" fmla="*/ 6111753 h 6164034"/>
              <a:gd name="T24" fmla="*/ 5084247 w 5868404"/>
              <a:gd name="T25" fmla="*/ 6163884 h 6164034"/>
              <a:gd name="T26" fmla="*/ 3836101 w 5868404"/>
              <a:gd name="T27" fmla="*/ 5943053 h 6164034"/>
              <a:gd name="T28" fmla="*/ 3344908 w 5868404"/>
              <a:gd name="T29" fmla="*/ 5752757 h 6164034"/>
              <a:gd name="T30" fmla="*/ 1304344 w 5868404"/>
              <a:gd name="T31" fmla="*/ 4176227 h 6164034"/>
              <a:gd name="T32" fmla="*/ 209588 w 5868404"/>
              <a:gd name="T33" fmla="*/ 2032696 h 6164034"/>
              <a:gd name="T34" fmla="*/ 2035 w 5868404"/>
              <a:gd name="T35" fmla="*/ 234989 h 6164034"/>
              <a:gd name="T36" fmla="*/ 17694720 60000 65536"/>
              <a:gd name="T37" fmla="*/ 0 60000 65536"/>
              <a:gd name="T38" fmla="*/ 5898240 60000 65536"/>
              <a:gd name="T39" fmla="*/ 1179648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868404"/>
              <a:gd name="T55" fmla="*/ 0 h 6164034"/>
              <a:gd name="T56" fmla="*/ 5868404 w 5868404"/>
              <a:gd name="T57" fmla="*/ 6164034 h 61640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lnTo>
                  <a:pt x="12513" y="0"/>
                </a:lnTo>
                <a:close/>
              </a:path>
            </a:pathLst>
          </a:custGeom>
          <a:solidFill>
            <a:srgbClr val="4E5745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" name="Freeform: Shape 47">
            <a:extLst>
              <a:ext uri="{FF2B5EF4-FFF2-40B4-BE49-F238E27FC236}">
                <a16:creationId xmlns:a16="http://schemas.microsoft.com/office/drawing/2014/main" id="{F35C6EE8-1FF9-654C-D1C8-E054721056DF}"/>
              </a:ext>
            </a:extLst>
          </p:cNvPr>
          <p:cNvSpPr>
            <a:spLocks/>
          </p:cNvSpPr>
          <p:nvPr/>
        </p:nvSpPr>
        <p:spPr bwMode="auto">
          <a:xfrm>
            <a:off x="5964238" y="639763"/>
            <a:ext cx="6243637" cy="5137150"/>
          </a:xfrm>
          <a:custGeom>
            <a:avLst/>
            <a:gdLst>
              <a:gd name="T0" fmla="*/ 3121602 w 6243203"/>
              <a:gd name="T1" fmla="*/ 0 h 5137129"/>
              <a:gd name="T2" fmla="*/ 6243203 w 6243203"/>
              <a:gd name="T3" fmla="*/ 2568563 h 5137129"/>
              <a:gd name="T4" fmla="*/ 3121602 w 6243203"/>
              <a:gd name="T5" fmla="*/ 5137126 h 5137129"/>
              <a:gd name="T6" fmla="*/ 0 w 6243203"/>
              <a:gd name="T7" fmla="*/ 2568563 h 5137129"/>
              <a:gd name="T8" fmla="*/ 6243203 w 6243203"/>
              <a:gd name="T9" fmla="*/ 5137126 h 5137129"/>
              <a:gd name="T10" fmla="*/ 4906960 w 6243203"/>
              <a:gd name="T11" fmla="*/ 4685634 h 5137129"/>
              <a:gd name="T12" fmla="*/ 4226890 w 6243203"/>
              <a:gd name="T13" fmla="*/ 4354474 h 5137129"/>
              <a:gd name="T14" fmla="*/ 3327755 w 6243203"/>
              <a:gd name="T15" fmla="*/ 4156385 h 5137129"/>
              <a:gd name="T16" fmla="*/ 2255512 w 6243203"/>
              <a:gd name="T17" fmla="*/ 4368941 h 5137129"/>
              <a:gd name="T18" fmla="*/ 1772151 w 6243203"/>
              <a:gd name="T19" fmla="*/ 4527456 h 5137129"/>
              <a:gd name="T20" fmla="*/ 459735 w 6243203"/>
              <a:gd name="T21" fmla="*/ 4184361 h 5137129"/>
              <a:gd name="T22" fmla="*/ 608 w 6243203"/>
              <a:gd name="T23" fmla="*/ 3162065 h 5137129"/>
              <a:gd name="T24" fmla="*/ 686493 w 6243203"/>
              <a:gd name="T25" fmla="*/ 1710480 h 5137129"/>
              <a:gd name="T26" fmla="*/ 1254673 w 6243203"/>
              <a:gd name="T27" fmla="*/ 1269347 h 5137129"/>
              <a:gd name="T28" fmla="*/ 3265771 w 6243203"/>
              <a:gd name="T29" fmla="*/ 265022 h 5137129"/>
              <a:gd name="T30" fmla="*/ 4889012 w 6243203"/>
              <a:gd name="T31" fmla="*/ 662 h 5137129"/>
              <a:gd name="T32" fmla="*/ 5445687 w 6243203"/>
              <a:gd name="T33" fmla="*/ 20567 h 5137129"/>
              <a:gd name="T34" fmla="*/ 6007952 w 6243203"/>
              <a:gd name="T35" fmla="*/ 99852 h 5137129"/>
              <a:gd name="T36" fmla="*/ 17694720 60000 65536"/>
              <a:gd name="T37" fmla="*/ 0 60000 65536"/>
              <a:gd name="T38" fmla="*/ 5898240 60000 65536"/>
              <a:gd name="T39" fmla="*/ 1179648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243203"/>
              <a:gd name="T55" fmla="*/ 0 h 5137129"/>
              <a:gd name="T56" fmla="*/ 6243203 w 6243203"/>
              <a:gd name="T57" fmla="*/ 5137129 h 51371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76072" y="1947672"/>
            <a:ext cx="4572000" cy="4070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9144000" cy="676656"/>
          </a:xfrm>
        </p:spPr>
        <p:txBody>
          <a:bodyPr anchor="b"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Picture Placeholder 41"/>
          <p:cNvSpPr txBox="1">
            <a:spLocks noGrp="1"/>
          </p:cNvSpPr>
          <p:nvPr>
            <p:ph type="pic" idx="4294967295"/>
          </p:nvPr>
        </p:nvSpPr>
        <p:spPr>
          <a:xfrm>
            <a:off x="6646261" y="0"/>
            <a:ext cx="5545735" cy="6063093"/>
          </a:xfrm>
          <a:solidFill>
            <a:srgbClr val="D1D8B7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7C7D1-AF9D-2F9E-BD09-10754AE8513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C3C5F-1E95-FC7F-43F5-77917EA7F9E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33EFE2-D380-0FE6-3D89-5E77044D00B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05A9E6-381E-4A97-94ED-C617806C837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89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4BF5FF23-2183-680B-518C-9E22676685AD}"/>
              </a:ext>
            </a:extLst>
          </p:cNvPr>
          <p:cNvSpPr>
            <a:spLocks/>
          </p:cNvSpPr>
          <p:nvPr/>
        </p:nvSpPr>
        <p:spPr bwMode="auto">
          <a:xfrm>
            <a:off x="0" y="2090738"/>
            <a:ext cx="5026025" cy="4767262"/>
          </a:xfrm>
          <a:custGeom>
            <a:avLst/>
            <a:gdLst>
              <a:gd name="T0" fmla="*/ 2512844 w 5025692"/>
              <a:gd name="T1" fmla="*/ 0 h 4767794"/>
              <a:gd name="T2" fmla="*/ 5025688 w 5025692"/>
              <a:gd name="T3" fmla="*/ 2383896 h 4767794"/>
              <a:gd name="T4" fmla="*/ 2512844 w 5025692"/>
              <a:gd name="T5" fmla="*/ 4767791 h 4767794"/>
              <a:gd name="T6" fmla="*/ 0 w 5025692"/>
              <a:gd name="T7" fmla="*/ 2383896 h 4767794"/>
              <a:gd name="T8" fmla="*/ 0 w 5025692"/>
              <a:gd name="T9" fmla="*/ 0 h 4767794"/>
              <a:gd name="T10" fmla="*/ 83822 w 5025692"/>
              <a:gd name="T11" fmla="*/ 8977 h 4767794"/>
              <a:gd name="T12" fmla="*/ 1007422 w 5025692"/>
              <a:gd name="T13" fmla="*/ 603530 h 4767794"/>
              <a:gd name="T14" fmla="*/ 1196013 w 5025692"/>
              <a:gd name="T15" fmla="*/ 998697 h 4767794"/>
              <a:gd name="T16" fmla="*/ 1720030 w 5025692"/>
              <a:gd name="T17" fmla="*/ 1792670 h 4767794"/>
              <a:gd name="T18" fmla="*/ 2445355 w 5025692"/>
              <a:gd name="T19" fmla="*/ 2234882 h 4767794"/>
              <a:gd name="T20" fmla="*/ 3131726 w 5025692"/>
              <a:gd name="T21" fmla="*/ 2461619 h 4767794"/>
              <a:gd name="T22" fmla="*/ 4942113 w 5025692"/>
              <a:gd name="T23" fmla="*/ 3799385 h 4767794"/>
              <a:gd name="T24" fmla="*/ 5025397 w 5025692"/>
              <a:gd name="T25" fmla="*/ 4347027 h 4767794"/>
              <a:gd name="T26" fmla="*/ 4964907 w 5025692"/>
              <a:gd name="T27" fmla="*/ 4754076 h 4767794"/>
              <a:gd name="T28" fmla="*/ 4960460 w 5025692"/>
              <a:gd name="T29" fmla="*/ 4767791 h 4767794"/>
              <a:gd name="T30" fmla="*/ 0 w 5025692"/>
              <a:gd name="T31" fmla="*/ 4767791 h 4767794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25692"/>
              <a:gd name="T49" fmla="*/ 0 h 4767794"/>
              <a:gd name="T50" fmla="*/ 5025692 w 5025692"/>
              <a:gd name="T51" fmla="*/ 4767794 h 47677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lnTo>
                  <a:pt x="0" y="0"/>
                </a:lnTo>
                <a:close/>
              </a:path>
            </a:pathLst>
          </a:custGeom>
          <a:solidFill>
            <a:srgbClr val="AC5B4C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BBE1E2E3-6BB1-742D-D454-437278908512}"/>
              </a:ext>
            </a:extLst>
          </p:cNvPr>
          <p:cNvSpPr>
            <a:spLocks/>
          </p:cNvSpPr>
          <p:nvPr/>
        </p:nvSpPr>
        <p:spPr bwMode="auto">
          <a:xfrm>
            <a:off x="6173788" y="0"/>
            <a:ext cx="6018212" cy="5789613"/>
          </a:xfrm>
          <a:custGeom>
            <a:avLst/>
            <a:gdLst>
              <a:gd name="T0" fmla="*/ 3009245 w 6018487"/>
              <a:gd name="T1" fmla="*/ 0 h 5788889"/>
              <a:gd name="T2" fmla="*/ 6018489 w 6018487"/>
              <a:gd name="T3" fmla="*/ 2894446 h 5788889"/>
              <a:gd name="T4" fmla="*/ 3009245 w 6018487"/>
              <a:gd name="T5" fmla="*/ 5788892 h 5788889"/>
              <a:gd name="T6" fmla="*/ 0 w 6018487"/>
              <a:gd name="T7" fmla="*/ 2894446 h 5788889"/>
              <a:gd name="T8" fmla="*/ 156534 w 6018487"/>
              <a:gd name="T9" fmla="*/ 0 h 5788889"/>
              <a:gd name="T10" fmla="*/ 6018489 w 6018487"/>
              <a:gd name="T11" fmla="*/ 0 h 5788889"/>
              <a:gd name="T12" fmla="*/ 6018489 w 6018487"/>
              <a:gd name="T13" fmla="*/ 5323593 h 5788889"/>
              <a:gd name="T14" fmla="*/ 5932784 w 6018487"/>
              <a:gd name="T15" fmla="*/ 5397453 h 5788889"/>
              <a:gd name="T16" fmla="*/ 891863 w 6018487"/>
              <a:gd name="T17" fmla="*/ 3868394 h 5788889"/>
              <a:gd name="T18" fmla="*/ 113848 w 6018487"/>
              <a:gd name="T19" fmla="*/ 143186 h 5788889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18487"/>
              <a:gd name="T31" fmla="*/ 0 h 5788889"/>
              <a:gd name="T32" fmla="*/ 6018487 w 6018487"/>
              <a:gd name="T33" fmla="*/ 5788889 h 57888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lnTo>
                  <a:pt x="156534" y="0"/>
                </a:lnTo>
                <a:close/>
              </a:path>
            </a:pathLst>
          </a:custGeom>
          <a:solidFill>
            <a:srgbClr val="A09D79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320B7C0F-4B6A-E86E-5968-1B8CB998575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4267200" cy="2882900"/>
          </a:xfrm>
          <a:custGeom>
            <a:avLst/>
            <a:gdLst>
              <a:gd name="T0" fmla="*/ 0 w 4267591"/>
              <a:gd name="T1" fmla="*/ 0 h 2882748"/>
              <a:gd name="T2" fmla="*/ 4267591 w 4267591"/>
              <a:gd name="T3" fmla="*/ 2882748 h 2882748"/>
            </a:gdLst>
            <a:ahLst/>
            <a:cxnLst/>
            <a:rect l="T0" t="T1" r="T2" b="T3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lnTo>
                  <a:pt x="0" y="2134758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lnTo>
                  <a:pt x="0" y="1967372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lnTo>
                  <a:pt x="0" y="681959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lnTo>
                  <a:pt x="2051856" y="0"/>
                </a:lnTo>
                <a:close/>
              </a:path>
            </a:pathLst>
          </a:custGeom>
          <a:solidFill>
            <a:srgbClr val="543E34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8E0EFDBF-EFC3-71D3-E734-8E9625435CA9}"/>
              </a:ext>
            </a:extLst>
          </p:cNvPr>
          <p:cNvSpPr>
            <a:spLocks/>
          </p:cNvSpPr>
          <p:nvPr/>
        </p:nvSpPr>
        <p:spPr bwMode="auto">
          <a:xfrm>
            <a:off x="10529888" y="1187450"/>
            <a:ext cx="1679575" cy="5461000"/>
          </a:xfrm>
          <a:custGeom>
            <a:avLst/>
            <a:gdLst>
              <a:gd name="T0" fmla="*/ 839291 w 1678579"/>
              <a:gd name="T1" fmla="*/ 0 h 5460561"/>
              <a:gd name="T2" fmla="*/ 1678582 w 1678579"/>
              <a:gd name="T3" fmla="*/ 2730280 h 5460561"/>
              <a:gd name="T4" fmla="*/ 839291 w 1678579"/>
              <a:gd name="T5" fmla="*/ 5460559 h 5460561"/>
              <a:gd name="T6" fmla="*/ 0 w 1678579"/>
              <a:gd name="T7" fmla="*/ 2730280 h 5460561"/>
              <a:gd name="T8" fmla="*/ 1678582 w 1678579"/>
              <a:gd name="T9" fmla="*/ 5416832 h 5460561"/>
              <a:gd name="T10" fmla="*/ 1176669 w 1678579"/>
              <a:gd name="T11" fmla="*/ 5427932 h 5460561"/>
              <a:gd name="T12" fmla="*/ 512298 w 1678579"/>
              <a:gd name="T13" fmla="*/ 5028413 h 5460561"/>
              <a:gd name="T14" fmla="*/ 314209 w 1678579"/>
              <a:gd name="T15" fmla="*/ 4177513 h 5460561"/>
              <a:gd name="T16" fmla="*/ 429139 w 1678579"/>
              <a:gd name="T17" fmla="*/ 3896285 h 5460561"/>
              <a:gd name="T18" fmla="*/ 592361 w 1678579"/>
              <a:gd name="T19" fmla="*/ 3256736 h 5460561"/>
              <a:gd name="T20" fmla="*/ 481030 w 1678579"/>
              <a:gd name="T21" fmla="*/ 2677957 h 5460561"/>
              <a:gd name="T22" fmla="*/ 277230 w 1678579"/>
              <a:gd name="T23" fmla="*/ 2219724 h 5460561"/>
              <a:gd name="T24" fmla="*/ 119523 w 1678579"/>
              <a:gd name="T25" fmla="*/ 665916 h 5460561"/>
              <a:gd name="T26" fmla="*/ 361881 w 1678579"/>
              <a:gd name="T27" fmla="*/ 367612 h 5460561"/>
              <a:gd name="T28" fmla="*/ 864740 w 1678579"/>
              <a:gd name="T29" fmla="*/ 102621 h 5460561"/>
              <a:gd name="T30" fmla="*/ 1513721 w 1678579"/>
              <a:gd name="T31" fmla="*/ 2221 h 5460561"/>
              <a:gd name="T32" fmla="*/ 1672387 w 1678579"/>
              <a:gd name="T33" fmla="*/ 600 h 5460561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8579"/>
              <a:gd name="T52" fmla="*/ 0 h 5460561"/>
              <a:gd name="T53" fmla="*/ 1678579 w 1678579"/>
              <a:gd name="T54" fmla="*/ 5460561 h 54605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524003" y="1170432"/>
            <a:ext cx="9144000" cy="2387598"/>
          </a:xfrm>
        </p:spPr>
        <p:txBody>
          <a:bodyPr anchor="b" anchorCtr="1"/>
          <a:lstStyle>
            <a:lvl1pPr algn="ctr">
              <a:defRPr lang="en-GB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5D6A7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4590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8">
            <a:extLst>
              <a:ext uri="{FF2B5EF4-FFF2-40B4-BE49-F238E27FC236}">
                <a16:creationId xmlns:a16="http://schemas.microsoft.com/office/drawing/2014/main" id="{E6E7A346-9B41-7845-CAC0-51BBF8F52DC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097213" cy="2532063"/>
          </a:xfrm>
          <a:custGeom>
            <a:avLst/>
            <a:gdLst>
              <a:gd name="T0" fmla="*/ 0 w 3097831"/>
              <a:gd name="T1" fmla="*/ 0 h 2532431"/>
              <a:gd name="T2" fmla="*/ 3097831 w 3097831"/>
              <a:gd name="T3" fmla="*/ 2532431 h 2532431"/>
            </a:gdLst>
            <a:ahLst/>
            <a:cxnLst/>
            <a:rect l="T0" t="T1" r="T2" b="T3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lnTo>
                  <a:pt x="0" y="157574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lnTo>
                  <a:pt x="2392663" y="0"/>
                </a:ln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lnTo>
                  <a:pt x="605964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AE5C2AA4-334B-7898-A206-27FAD2485939}"/>
              </a:ext>
            </a:extLst>
          </p:cNvPr>
          <p:cNvSpPr>
            <a:spLocks/>
          </p:cNvSpPr>
          <p:nvPr/>
        </p:nvSpPr>
        <p:spPr bwMode="auto">
          <a:xfrm>
            <a:off x="9164638" y="2460625"/>
            <a:ext cx="3027362" cy="4340225"/>
          </a:xfrm>
          <a:custGeom>
            <a:avLst/>
            <a:gdLst>
              <a:gd name="T0" fmla="*/ 0 w 3027835"/>
              <a:gd name="T1" fmla="*/ 0 h 4339045"/>
              <a:gd name="T2" fmla="*/ 3027835 w 3027835"/>
              <a:gd name="T3" fmla="*/ 4339045 h 4339045"/>
            </a:gdLst>
            <a:ahLst/>
            <a:cxnLst/>
            <a:rect l="T0" t="T1" r="T2" b="T3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lnTo>
                  <a:pt x="3027835" y="1577904"/>
                </a:ln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lnTo>
                  <a:pt x="3027835" y="1091533"/>
                </a:ln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lnTo>
                  <a:pt x="3027835" y="608020"/>
                </a:ln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lnTo>
                  <a:pt x="3027835" y="249929"/>
                </a:ln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lnTo>
                  <a:pt x="3027835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3"/>
          <p:cNvSpPr txBox="1">
            <a:spLocks noGrp="1"/>
          </p:cNvSpPr>
          <p:nvPr>
            <p:ph idx="4294967295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9144000" cy="676656"/>
          </a:xfrm>
        </p:spPr>
        <p:txBody>
          <a:bodyPr anchor="b"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7C3ED50-D5A3-6313-C8C3-C80181BDEF1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92CD02-DB08-AE2F-716F-003E1DB157A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1CA6CA-D265-0628-DB3B-7806A2FFC7E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D6DF9-2643-4FCC-8FCB-D71533E99B3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06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>
            <a:extLst>
              <a:ext uri="{FF2B5EF4-FFF2-40B4-BE49-F238E27FC236}">
                <a16:creationId xmlns:a16="http://schemas.microsoft.com/office/drawing/2014/main" id="{AC830962-932D-9837-B949-57EE3393CE7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097213" cy="2532063"/>
          </a:xfrm>
          <a:custGeom>
            <a:avLst/>
            <a:gdLst>
              <a:gd name="T0" fmla="*/ 0 w 3097831"/>
              <a:gd name="T1" fmla="*/ 0 h 2532431"/>
              <a:gd name="T2" fmla="*/ 3097831 w 3097831"/>
              <a:gd name="T3" fmla="*/ 2532431 h 2532431"/>
            </a:gdLst>
            <a:ahLst/>
            <a:cxnLst/>
            <a:rect l="T0" t="T1" r="T2" b="T3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lnTo>
                  <a:pt x="0" y="157574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lnTo>
                  <a:pt x="2392663" y="0"/>
                </a:ln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lnTo>
                  <a:pt x="605964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DC07BEA0-7614-524C-50C8-759EE9C396C6}"/>
              </a:ext>
            </a:extLst>
          </p:cNvPr>
          <p:cNvSpPr>
            <a:spLocks/>
          </p:cNvSpPr>
          <p:nvPr/>
        </p:nvSpPr>
        <p:spPr bwMode="auto">
          <a:xfrm>
            <a:off x="9164638" y="2460625"/>
            <a:ext cx="3027362" cy="4340225"/>
          </a:xfrm>
          <a:custGeom>
            <a:avLst/>
            <a:gdLst>
              <a:gd name="T0" fmla="*/ 0 w 3027835"/>
              <a:gd name="T1" fmla="*/ 0 h 4339045"/>
              <a:gd name="T2" fmla="*/ 3027835 w 3027835"/>
              <a:gd name="T3" fmla="*/ 4339045 h 4339045"/>
            </a:gdLst>
            <a:ahLst/>
            <a:cxnLst/>
            <a:rect l="T0" t="T1" r="T2" b="T3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lnTo>
                  <a:pt x="3027835" y="1577904"/>
                </a:ln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lnTo>
                  <a:pt x="3027835" y="1091533"/>
                </a:ln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lnTo>
                  <a:pt x="3027835" y="608020"/>
                </a:ln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lnTo>
                  <a:pt x="3027835" y="249929"/>
                </a:ln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lnTo>
                  <a:pt x="3027835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9144000" cy="676656"/>
          </a:xfrm>
        </p:spPr>
        <p:txBody>
          <a:bodyPr anchor="b"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EF6F6DC-F0AC-A5EA-34EA-F3A015EBC99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3D7A87-D827-591E-E1E2-25150713A95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DB95AE0-973C-AD1F-9B8F-B1C3AE5E36D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04646-78E7-440A-A899-26410325E15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109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>
            <a:extLst>
              <a:ext uri="{FF2B5EF4-FFF2-40B4-BE49-F238E27FC236}">
                <a16:creationId xmlns:a16="http://schemas.microsoft.com/office/drawing/2014/main" id="{A7D304A0-C057-37A2-76A4-2AAD5C584BE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097213" cy="2532063"/>
          </a:xfrm>
          <a:custGeom>
            <a:avLst/>
            <a:gdLst>
              <a:gd name="T0" fmla="*/ 0 w 3097831"/>
              <a:gd name="T1" fmla="*/ 0 h 2532431"/>
              <a:gd name="T2" fmla="*/ 3097831 w 3097831"/>
              <a:gd name="T3" fmla="*/ 2532431 h 2532431"/>
            </a:gdLst>
            <a:ahLst/>
            <a:cxnLst/>
            <a:rect l="T0" t="T1" r="T2" b="T3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lnTo>
                  <a:pt x="0" y="157574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lnTo>
                  <a:pt x="2392663" y="0"/>
                </a:ln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lnTo>
                  <a:pt x="605964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6E963BED-FC87-00D2-8964-5BCE8B2A2A4D}"/>
              </a:ext>
            </a:extLst>
          </p:cNvPr>
          <p:cNvSpPr>
            <a:spLocks/>
          </p:cNvSpPr>
          <p:nvPr/>
        </p:nvSpPr>
        <p:spPr bwMode="auto">
          <a:xfrm>
            <a:off x="9164638" y="2460625"/>
            <a:ext cx="3027362" cy="4340225"/>
          </a:xfrm>
          <a:custGeom>
            <a:avLst/>
            <a:gdLst>
              <a:gd name="T0" fmla="*/ 0 w 3027835"/>
              <a:gd name="T1" fmla="*/ 0 h 4339045"/>
              <a:gd name="T2" fmla="*/ 3027835 w 3027835"/>
              <a:gd name="T3" fmla="*/ 4339045 h 4339045"/>
            </a:gdLst>
            <a:ahLst/>
            <a:cxnLst/>
            <a:rect l="T0" t="T1" r="T2" b="T3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lnTo>
                  <a:pt x="3027835" y="1577904"/>
                </a:ln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lnTo>
                  <a:pt x="3027835" y="1091533"/>
                </a:ln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lnTo>
                  <a:pt x="3027835" y="608020"/>
                </a:ln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lnTo>
                  <a:pt x="3027835" y="249929"/>
                </a:ln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lnTo>
                  <a:pt x="3027835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en-GB" sz="32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B694521-27F1-4293-D090-3DBAC12603D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3865F22-33BB-90B7-5818-147369C5737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6D82246-D4E7-152E-EF71-43E5D6499A3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A3C31A-97B8-457C-8F2F-67C4147FEE6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83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253A2-5EDA-E46B-2292-818C6A06D69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8F1D55-962D-4B16-B076-FEA543F5FD09}" type="datetime1">
              <a:rPr lang="en-US"/>
              <a:pPr>
                <a:defRPr/>
              </a:pPr>
              <a:t>9/12/2023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F0096-D4BE-8A2F-FA18-3650487BD4C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074AD-9CEB-B313-64B4-7A4100E927A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2B886-534E-4BE1-8C3C-ED3FDD8394D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1457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7">
            <a:extLst>
              <a:ext uri="{FF2B5EF4-FFF2-40B4-BE49-F238E27FC236}">
                <a16:creationId xmlns:a16="http://schemas.microsoft.com/office/drawing/2014/main" id="{D6DF6FE1-E95A-A257-45C8-BFDED1462DC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7067550" cy="6858000"/>
          </a:xfrm>
          <a:custGeom>
            <a:avLst/>
            <a:gdLst>
              <a:gd name="T0" fmla="*/ 3533863 w 7067730"/>
              <a:gd name="T1" fmla="*/ 0 h 6858000"/>
              <a:gd name="T2" fmla="*/ 7067726 w 7067730"/>
              <a:gd name="T3" fmla="*/ 3429000 h 6858000"/>
              <a:gd name="T4" fmla="*/ 3533863 w 7067730"/>
              <a:gd name="T5" fmla="*/ 6858000 h 6858000"/>
              <a:gd name="T6" fmla="*/ 0 w 7067730"/>
              <a:gd name="T7" fmla="*/ 3429000 h 6858000"/>
              <a:gd name="T8" fmla="*/ 0 w 7067730"/>
              <a:gd name="T9" fmla="*/ 0 h 6858000"/>
              <a:gd name="T10" fmla="*/ 5624905 w 7067730"/>
              <a:gd name="T11" fmla="*/ 0 h 6858000"/>
              <a:gd name="T12" fmla="*/ 5747832 w 7067730"/>
              <a:gd name="T13" fmla="*/ 66359 h 6858000"/>
              <a:gd name="T14" fmla="*/ 6800986 w 7067730"/>
              <a:gd name="T15" fmla="*/ 1269725 h 6858000"/>
              <a:gd name="T16" fmla="*/ 6967797 w 7067730"/>
              <a:gd name="T17" fmla="*/ 3184523 h 6858000"/>
              <a:gd name="T18" fmla="*/ 5549875 w 7067730"/>
              <a:gd name="T19" fmla="*/ 4821851 h 6858000"/>
              <a:gd name="T20" fmla="*/ 4818371 w 7067730"/>
              <a:gd name="T21" fmla="*/ 5001158 h 6858000"/>
              <a:gd name="T22" fmla="*/ 3297847 w 7067730"/>
              <a:gd name="T23" fmla="*/ 5605778 h 6858000"/>
              <a:gd name="T24" fmla="*/ 2299273 w 7067730"/>
              <a:gd name="T25" fmla="*/ 6672529 h 6858000"/>
              <a:gd name="T26" fmla="*/ 2190712 w 7067730"/>
              <a:gd name="T27" fmla="*/ 6840787 h 6858000"/>
              <a:gd name="T28" fmla="*/ 2180045 w 7067730"/>
              <a:gd name="T29" fmla="*/ 6858000 h 6858000"/>
              <a:gd name="T30" fmla="*/ 0 w 7067730"/>
              <a:gd name="T31" fmla="*/ 6858000 h 6858000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67730"/>
              <a:gd name="T49" fmla="*/ 0 h 6858000"/>
              <a:gd name="T50" fmla="*/ 7067730 w 7067730"/>
              <a:gd name="T51" fmla="*/ 6858000 h 6858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D6A76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E1452F9F-16E3-84CA-938B-19658C40CD95}"/>
              </a:ext>
            </a:extLst>
          </p:cNvPr>
          <p:cNvSpPr>
            <a:spLocks/>
          </p:cNvSpPr>
          <p:nvPr/>
        </p:nvSpPr>
        <p:spPr bwMode="auto">
          <a:xfrm>
            <a:off x="0" y="180975"/>
            <a:ext cx="5327650" cy="3000375"/>
          </a:xfrm>
          <a:custGeom>
            <a:avLst/>
            <a:gdLst>
              <a:gd name="T0" fmla="*/ 0 w 5327858"/>
              <a:gd name="T1" fmla="*/ 0 h 3001484"/>
              <a:gd name="T2" fmla="*/ 5327858 w 5327858"/>
              <a:gd name="T3" fmla="*/ 3001484 h 3001484"/>
            </a:gdLst>
            <a:ahLst/>
            <a:cxnLst/>
            <a:rect l="T0" t="T1" r="T2" b="T3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rgbClr val="543E34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D048E123-80FA-BBE3-2F49-1FB9FB339D9A}"/>
              </a:ext>
            </a:extLst>
          </p:cNvPr>
          <p:cNvSpPr>
            <a:spLocks/>
          </p:cNvSpPr>
          <p:nvPr/>
        </p:nvSpPr>
        <p:spPr bwMode="auto">
          <a:xfrm>
            <a:off x="1798638" y="5597525"/>
            <a:ext cx="2430462" cy="1295400"/>
          </a:xfrm>
          <a:custGeom>
            <a:avLst/>
            <a:gdLst>
              <a:gd name="T0" fmla="*/ 1215059 w 2430115"/>
              <a:gd name="T1" fmla="*/ 0 h 1294338"/>
              <a:gd name="T2" fmla="*/ 2430118 w 2430115"/>
              <a:gd name="T3" fmla="*/ 647171 h 1294338"/>
              <a:gd name="T4" fmla="*/ 1215059 w 2430115"/>
              <a:gd name="T5" fmla="*/ 1294342 h 1294338"/>
              <a:gd name="T6" fmla="*/ 0 w 2430115"/>
              <a:gd name="T7" fmla="*/ 647171 h 1294338"/>
              <a:gd name="T8" fmla="*/ 0 w 2430115"/>
              <a:gd name="T9" fmla="*/ 1281007 h 1294338"/>
              <a:gd name="T10" fmla="*/ 18759 w 2430115"/>
              <a:gd name="T11" fmla="*/ 1065815 h 1294338"/>
              <a:gd name="T12" fmla="*/ 421386 w 2430115"/>
              <a:gd name="T13" fmla="*/ 160260 h 1294338"/>
              <a:gd name="T14" fmla="*/ 945170 w 2430115"/>
              <a:gd name="T15" fmla="*/ 789 h 1294338"/>
              <a:gd name="T16" fmla="*/ 1083193 w 2430115"/>
              <a:gd name="T17" fmla="*/ 15575 h 1294338"/>
              <a:gd name="T18" fmla="*/ 1778342 w 2430115"/>
              <a:gd name="T19" fmla="*/ 301397 h 1294338"/>
              <a:gd name="T20" fmla="*/ 2419561 w 2430115"/>
              <a:gd name="T21" fmla="*/ 1243752 h 1294338"/>
              <a:gd name="T22" fmla="*/ 2430118 w 2430115"/>
              <a:gd name="T23" fmla="*/ 1294342 h 1294338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0115"/>
              <a:gd name="T37" fmla="*/ 0 h 1294338"/>
              <a:gd name="T38" fmla="*/ 2430115 w 2430115"/>
              <a:gd name="T39" fmla="*/ 1294338 h 12943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3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" name="Freeform: Shape 25">
            <a:extLst>
              <a:ext uri="{FF2B5EF4-FFF2-40B4-BE49-F238E27FC236}">
                <a16:creationId xmlns:a16="http://schemas.microsoft.com/office/drawing/2014/main" id="{63657997-3BE2-FA79-0B87-10C81936C2F4}"/>
              </a:ext>
            </a:extLst>
          </p:cNvPr>
          <p:cNvSpPr>
            <a:spLocks/>
          </p:cNvSpPr>
          <p:nvPr/>
        </p:nvSpPr>
        <p:spPr bwMode="auto">
          <a:xfrm>
            <a:off x="-11113" y="3987800"/>
            <a:ext cx="2470151" cy="2894013"/>
          </a:xfrm>
          <a:custGeom>
            <a:avLst/>
            <a:gdLst>
              <a:gd name="T0" fmla="*/ 1234733 w 2469462"/>
              <a:gd name="T1" fmla="*/ 0 h 2893553"/>
              <a:gd name="T2" fmla="*/ 2469465 w 2469462"/>
              <a:gd name="T3" fmla="*/ 1446777 h 2893553"/>
              <a:gd name="T4" fmla="*/ 1234733 w 2469462"/>
              <a:gd name="T5" fmla="*/ 2893554 h 2893553"/>
              <a:gd name="T6" fmla="*/ 0 w 2469462"/>
              <a:gd name="T7" fmla="*/ 1446777 h 2893553"/>
              <a:gd name="T8" fmla="*/ 0 w 2469462"/>
              <a:gd name="T9" fmla="*/ 28857 h 2893553"/>
              <a:gd name="T10" fmla="*/ 49705 w 2469462"/>
              <a:gd name="T11" fmla="*/ 15921 h 2893553"/>
              <a:gd name="T12" fmla="*/ 187038 w 2469462"/>
              <a:gd name="T13" fmla="*/ 123 h 2893553"/>
              <a:gd name="T14" fmla="*/ 1247139 w 2469462"/>
              <a:gd name="T15" fmla="*/ 251792 h 2893553"/>
              <a:gd name="T16" fmla="*/ 2440305 w 2469462"/>
              <a:gd name="T17" fmla="*/ 2893554 h 2893553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69462"/>
              <a:gd name="T28" fmla="*/ 0 h 2893553"/>
              <a:gd name="T29" fmla="*/ 2469462 w 2469462"/>
              <a:gd name="T30" fmla="*/ 2893553 h 28935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495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04380" y="2788517"/>
            <a:ext cx="6229532" cy="1325559"/>
          </a:xfrm>
        </p:spPr>
        <p:txBody>
          <a:bodyPr anchorCtr="1"/>
          <a:lstStyle>
            <a:lvl1pPr algn="ctr">
              <a:defRPr lang="en-GB">
                <a:solidFill>
                  <a:srgbClr val="FEF3ED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7790688" y="1170432"/>
            <a:ext cx="4133087" cy="4351336"/>
          </a:xfrm>
        </p:spPr>
        <p:txBody>
          <a:bodyPr/>
          <a:lstStyle>
            <a:lvl1pPr marL="0" indent="0" algn="r">
              <a:buNone/>
              <a:defRPr sz="2400" cap="all"/>
            </a:lvl1pPr>
            <a:lvl2pPr marL="457200" indent="0" algn="r">
              <a:buNone/>
              <a:defRPr sz="1800">
                <a:latin typeface="Sagona Book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04CE5326-495A-9207-059D-89731FA5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6" b="9727"/>
          <a:stretch>
            <a:fillRect/>
          </a:stretch>
        </p:blipFill>
        <p:spPr bwMode="auto">
          <a:xfrm>
            <a:off x="6767513" y="1316038"/>
            <a:ext cx="472757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900EF8B0-B611-E792-8E6C-2FAFF1A01D05}"/>
              </a:ext>
            </a:extLst>
          </p:cNvPr>
          <p:cNvSpPr>
            <a:spLocks/>
          </p:cNvSpPr>
          <p:nvPr/>
        </p:nvSpPr>
        <p:spPr bwMode="auto">
          <a:xfrm>
            <a:off x="7078663" y="0"/>
            <a:ext cx="5113337" cy="6162675"/>
          </a:xfrm>
          <a:custGeom>
            <a:avLst/>
            <a:gdLst>
              <a:gd name="T0" fmla="*/ 2556653 w 5113309"/>
              <a:gd name="T1" fmla="*/ 0 h 6162929"/>
              <a:gd name="T2" fmla="*/ 5113306 w 5113309"/>
              <a:gd name="T3" fmla="*/ 3081464 h 6162929"/>
              <a:gd name="T4" fmla="*/ 2556653 w 5113309"/>
              <a:gd name="T5" fmla="*/ 6162927 h 6162929"/>
              <a:gd name="T6" fmla="*/ 0 w 5113309"/>
              <a:gd name="T7" fmla="*/ 3081464 h 6162929"/>
              <a:gd name="T8" fmla="*/ 81117 w 5113309"/>
              <a:gd name="T9" fmla="*/ 0 h 6162929"/>
              <a:gd name="T10" fmla="*/ 3634643 w 5113309"/>
              <a:gd name="T11" fmla="*/ 0 h 6162929"/>
              <a:gd name="T12" fmla="*/ 3705127 w 5113309"/>
              <a:gd name="T13" fmla="*/ 216937 h 6162929"/>
              <a:gd name="T14" fmla="*/ 3956831 w 5113309"/>
              <a:gd name="T15" fmla="*/ 694220 h 6162929"/>
              <a:gd name="T16" fmla="*/ 4645415 w 5113309"/>
              <a:gd name="T17" fmla="*/ 1338790 h 6162929"/>
              <a:gd name="T18" fmla="*/ 5031900 w 5113309"/>
              <a:gd name="T19" fmla="*/ 1574624 h 6162929"/>
              <a:gd name="T20" fmla="*/ 5113306 w 5113309"/>
              <a:gd name="T21" fmla="*/ 1618977 h 6162929"/>
              <a:gd name="T22" fmla="*/ 5113306 w 5113309"/>
              <a:gd name="T23" fmla="*/ 6102717 h 6162929"/>
              <a:gd name="T24" fmla="*/ 5056294 w 5113309"/>
              <a:gd name="T25" fmla="*/ 6116429 h 6162929"/>
              <a:gd name="T26" fmla="*/ 4521803 w 5113309"/>
              <a:gd name="T27" fmla="*/ 6162793 h 6162929"/>
              <a:gd name="T28" fmla="*/ 3411734 w 5113309"/>
              <a:gd name="T29" fmla="*/ 5966392 h 6162929"/>
              <a:gd name="T30" fmla="*/ 2974879 w 5113309"/>
              <a:gd name="T31" fmla="*/ 5797148 h 6162929"/>
              <a:gd name="T32" fmla="*/ 1160052 w 5113309"/>
              <a:gd name="T33" fmla="*/ 4395024 h 6162929"/>
              <a:gd name="T34" fmla="*/ 186404 w 5113309"/>
              <a:gd name="T35" fmla="*/ 2488623 h 6162929"/>
              <a:gd name="T36" fmla="*/ 35878 w 5113309"/>
              <a:gd name="T37" fmla="*/ 360546 h 6162929"/>
              <a:gd name="T38" fmla="*/ 77715 w 5113309"/>
              <a:gd name="T39" fmla="*/ 19675 h 6162929"/>
              <a:gd name="T40" fmla="*/ 17694720 60000 65536"/>
              <a:gd name="T41" fmla="*/ 0 60000 65536"/>
              <a:gd name="T42" fmla="*/ 5898240 60000 65536"/>
              <a:gd name="T43" fmla="*/ 1179648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13309"/>
              <a:gd name="T61" fmla="*/ 0 h 6162929"/>
              <a:gd name="T62" fmla="*/ 5113309 w 5113309"/>
              <a:gd name="T63" fmla="*/ 6162929 h 61629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lnTo>
                  <a:pt x="81117" y="0"/>
                </a:lnTo>
                <a:close/>
              </a:path>
            </a:pathLst>
          </a:custGeom>
          <a:solidFill>
            <a:srgbClr val="A09D79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6502618" cy="676656"/>
          </a:xfrm>
        </p:spPr>
        <p:txBody>
          <a:bodyPr anchor="b"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76072" y="1947672"/>
            <a:ext cx="4572000" cy="4070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0"/>
          <p:cNvSpPr txBox="1">
            <a:spLocks noGrp="1"/>
          </p:cNvSpPr>
          <p:nvPr>
            <p:ph type="pic" idx="4294967295"/>
          </p:nvPr>
        </p:nvSpPr>
        <p:spPr>
          <a:xfrm>
            <a:off x="7815468" y="0"/>
            <a:ext cx="4376528" cy="6018397"/>
          </a:xfrm>
          <a:solidFill>
            <a:srgbClr val="BFA388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0D89423-CFE6-30A0-1E36-2DA474730E2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7C94DDA-EA5E-52ED-9E06-32C7B04B853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C4584C6-8846-DEE7-C9AC-A4FA252BAF6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4E707-56B0-4605-B00C-68C6FC6663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83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F12E50A2-F7B4-453C-8A97-6732D4B3D12A}"/>
              </a:ext>
            </a:extLst>
          </p:cNvPr>
          <p:cNvSpPr>
            <a:spLocks/>
          </p:cNvSpPr>
          <p:nvPr/>
        </p:nvSpPr>
        <p:spPr bwMode="auto">
          <a:xfrm>
            <a:off x="0" y="1454150"/>
            <a:ext cx="7280275" cy="5403850"/>
          </a:xfrm>
          <a:custGeom>
            <a:avLst/>
            <a:gdLst>
              <a:gd name="T0" fmla="*/ 3639975 w 7279953"/>
              <a:gd name="T1" fmla="*/ 0 h 5403446"/>
              <a:gd name="T2" fmla="*/ 7279949 w 7279953"/>
              <a:gd name="T3" fmla="*/ 2701723 h 5403446"/>
              <a:gd name="T4" fmla="*/ 3639975 w 7279953"/>
              <a:gd name="T5" fmla="*/ 5403445 h 5403446"/>
              <a:gd name="T6" fmla="*/ 0 w 7279953"/>
              <a:gd name="T7" fmla="*/ 2701723 h 5403446"/>
              <a:gd name="T8" fmla="*/ 2849223 w 7279953"/>
              <a:gd name="T9" fmla="*/ 1991 h 5403446"/>
              <a:gd name="T10" fmla="*/ 5787172 w 7279953"/>
              <a:gd name="T11" fmla="*/ 802235 h 5403446"/>
              <a:gd name="T12" fmla="*/ 7222094 w 7279953"/>
              <a:gd name="T13" fmla="*/ 5257057 h 5403446"/>
              <a:gd name="T14" fmla="*/ 7198130 w 7279953"/>
              <a:gd name="T15" fmla="*/ 5403445 h 5403446"/>
              <a:gd name="T16" fmla="*/ 0 w 7279953"/>
              <a:gd name="T17" fmla="*/ 5403445 h 5403446"/>
              <a:gd name="T18" fmla="*/ 0 w 7279953"/>
              <a:gd name="T19" fmla="*/ 593527 h 5403446"/>
              <a:gd name="T20" fmla="*/ 151492 w 7279953"/>
              <a:gd name="T21" fmla="*/ 533307 h 5403446"/>
              <a:gd name="T22" fmla="*/ 2849223 w 7279953"/>
              <a:gd name="T23" fmla="*/ 1991 h 5403446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79953"/>
              <a:gd name="T37" fmla="*/ 0 h 5403446"/>
              <a:gd name="T38" fmla="*/ 7279953 w 7279953"/>
              <a:gd name="T39" fmla="*/ 5403446 h 54034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rgbClr val="81443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BDD811A3-BABE-939B-5C53-8592246C1A4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5307013" cy="4114800"/>
          </a:xfrm>
          <a:custGeom>
            <a:avLst/>
            <a:gdLst>
              <a:gd name="T0" fmla="*/ 0 w 5306847"/>
              <a:gd name="T1" fmla="*/ 0 h 4114703"/>
              <a:gd name="T2" fmla="*/ 5306847 w 5306847"/>
              <a:gd name="T3" fmla="*/ 4114703 h 4114703"/>
            </a:gdLst>
            <a:ahLst/>
            <a:cxnLst/>
            <a:rect l="T0" t="T1" r="T2" b="T3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lnTo>
                  <a:pt x="0" y="270580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lnTo>
                  <a:pt x="0" y="2448197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lnTo>
                  <a:pt x="0" y="1951810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lnTo>
                  <a:pt x="76255" y="1097450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lnTo>
                  <a:pt x="3325439" y="0"/>
                </a:lnTo>
                <a:close/>
              </a:path>
            </a:pathLst>
          </a:custGeom>
          <a:solidFill>
            <a:srgbClr val="543E34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B5A0B6F7-66C0-7932-6A17-430F6C2AE7A1}"/>
              </a:ext>
            </a:extLst>
          </p:cNvPr>
          <p:cNvSpPr>
            <a:spLocks/>
          </p:cNvSpPr>
          <p:nvPr/>
        </p:nvSpPr>
        <p:spPr bwMode="auto">
          <a:xfrm>
            <a:off x="5789613" y="0"/>
            <a:ext cx="6402387" cy="6858000"/>
          </a:xfrm>
          <a:custGeom>
            <a:avLst/>
            <a:gdLst>
              <a:gd name="T0" fmla="*/ 3200857 w 6401718"/>
              <a:gd name="T1" fmla="*/ 0 h 6857999"/>
              <a:gd name="T2" fmla="*/ 6401714 w 6401718"/>
              <a:gd name="T3" fmla="*/ 3429000 h 6857999"/>
              <a:gd name="T4" fmla="*/ 3200857 w 6401718"/>
              <a:gd name="T5" fmla="*/ 6858000 h 6857999"/>
              <a:gd name="T6" fmla="*/ 0 w 6401718"/>
              <a:gd name="T7" fmla="*/ 3429000 h 6857999"/>
              <a:gd name="T8" fmla="*/ 13164 w 6401718"/>
              <a:gd name="T9" fmla="*/ 0 h 6857999"/>
              <a:gd name="T10" fmla="*/ 6401714 w 6401718"/>
              <a:gd name="T11" fmla="*/ 0 h 6857999"/>
              <a:gd name="T12" fmla="*/ 6401714 w 6401718"/>
              <a:gd name="T13" fmla="*/ 6858000 h 6857999"/>
              <a:gd name="T14" fmla="*/ 4837165 w 6401718"/>
              <a:gd name="T15" fmla="*/ 6858000 h 6857999"/>
              <a:gd name="T16" fmla="*/ 4970281 w 6401718"/>
              <a:gd name="T17" fmla="*/ 6566500 h 6857999"/>
              <a:gd name="T18" fmla="*/ 5441993 w 6401718"/>
              <a:gd name="T19" fmla="*/ 3607584 h 6857999"/>
              <a:gd name="T20" fmla="*/ 333189 w 6401718"/>
              <a:gd name="T21" fmla="*/ 1342399 h 6857999"/>
              <a:gd name="T22" fmla="*/ 10627 w 6401718"/>
              <a:gd name="T23" fmla="*/ 17156 h 6857999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01718"/>
              <a:gd name="T37" fmla="*/ 0 h 6857999"/>
              <a:gd name="T38" fmla="*/ 6401718 w 6401718"/>
              <a:gd name="T39" fmla="*/ 6857999 h 68579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lnTo>
                  <a:pt x="13164" y="0"/>
                </a:lnTo>
                <a:close/>
              </a:path>
            </a:pathLst>
          </a:custGeom>
          <a:solidFill>
            <a:srgbClr val="A09D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85C3D488-F5BA-7C57-991A-4BA699D9F02C}"/>
              </a:ext>
            </a:extLst>
          </p:cNvPr>
          <p:cNvSpPr>
            <a:spLocks/>
          </p:cNvSpPr>
          <p:nvPr/>
        </p:nvSpPr>
        <p:spPr bwMode="auto">
          <a:xfrm>
            <a:off x="4749800" y="5749925"/>
            <a:ext cx="5273675" cy="1169988"/>
          </a:xfrm>
          <a:custGeom>
            <a:avLst/>
            <a:gdLst>
              <a:gd name="T0" fmla="*/ 2636613 w 5273226"/>
              <a:gd name="T1" fmla="*/ 0 h 1169180"/>
              <a:gd name="T2" fmla="*/ 5273225 w 5273226"/>
              <a:gd name="T3" fmla="*/ 584590 h 1169180"/>
              <a:gd name="T4" fmla="*/ 2636613 w 5273226"/>
              <a:gd name="T5" fmla="*/ 1169179 h 1169180"/>
              <a:gd name="T6" fmla="*/ 0 w 5273226"/>
              <a:gd name="T7" fmla="*/ 584590 h 1169180"/>
              <a:gd name="T8" fmla="*/ 0 w 5273226"/>
              <a:gd name="T9" fmla="*/ 1135563 h 1169180"/>
              <a:gd name="T10" fmla="*/ 139492 w 5273226"/>
              <a:gd name="T11" fmla="*/ 1076707 h 1169180"/>
              <a:gd name="T12" fmla="*/ 912137 w 5273226"/>
              <a:gd name="T13" fmla="*/ 750674 h 1169180"/>
              <a:gd name="T14" fmla="*/ 3360845 w 5273226"/>
              <a:gd name="T15" fmla="*/ 9 h 1169180"/>
              <a:gd name="T16" fmla="*/ 3679499 w 5273226"/>
              <a:gd name="T17" fmla="*/ 34963 h 1169180"/>
              <a:gd name="T18" fmla="*/ 5273225 w 5273226"/>
              <a:gd name="T19" fmla="*/ 1169179 h 1169180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73226"/>
              <a:gd name="T31" fmla="*/ 0 h 1169180"/>
              <a:gd name="T32" fmla="*/ 5273226 w 5273226"/>
              <a:gd name="T33" fmla="*/ 1169180 h 11691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8" name="Freeform: Shape 29">
            <a:extLst>
              <a:ext uri="{FF2B5EF4-FFF2-40B4-BE49-F238E27FC236}">
                <a16:creationId xmlns:a16="http://schemas.microsoft.com/office/drawing/2014/main" id="{3371A011-3FF4-6610-2D45-13D0A8819097}"/>
              </a:ext>
            </a:extLst>
          </p:cNvPr>
          <p:cNvSpPr>
            <a:spLocks/>
          </p:cNvSpPr>
          <p:nvPr/>
        </p:nvSpPr>
        <p:spPr bwMode="auto">
          <a:xfrm>
            <a:off x="8007350" y="3200400"/>
            <a:ext cx="4200525" cy="3686175"/>
          </a:xfrm>
          <a:custGeom>
            <a:avLst/>
            <a:gdLst>
              <a:gd name="T0" fmla="*/ 2100432 w 4200862"/>
              <a:gd name="T1" fmla="*/ 0 h 3685693"/>
              <a:gd name="T2" fmla="*/ 4200863 w 4200862"/>
              <a:gd name="T3" fmla="*/ 1842845 h 3685693"/>
              <a:gd name="T4" fmla="*/ 2100432 w 4200862"/>
              <a:gd name="T5" fmla="*/ 3685690 h 3685693"/>
              <a:gd name="T6" fmla="*/ 0 w 4200862"/>
              <a:gd name="T7" fmla="*/ 1842845 h 3685693"/>
              <a:gd name="T8" fmla="*/ 0 w 4200862"/>
              <a:gd name="T9" fmla="*/ 3685690 h 3685693"/>
              <a:gd name="T10" fmla="*/ 34189 w 4200862"/>
              <a:gd name="T11" fmla="*/ 3519674 h 3685693"/>
              <a:gd name="T12" fmla="*/ 809652 w 4200862"/>
              <a:gd name="T13" fmla="*/ 2444283 h 3685693"/>
              <a:gd name="T14" fmla="*/ 2658736 w 4200862"/>
              <a:gd name="T15" fmla="*/ 2522975 h 3685693"/>
              <a:gd name="T16" fmla="*/ 3147451 w 4200862"/>
              <a:gd name="T17" fmla="*/ 383844 h 3685693"/>
              <a:gd name="T18" fmla="*/ 3888268 w 4200862"/>
              <a:gd name="T19" fmla="*/ 10843 h 3685693"/>
              <a:gd name="T20" fmla="*/ 4087934 w 4200862"/>
              <a:gd name="T21" fmla="*/ 1025 h 3685693"/>
              <a:gd name="T22" fmla="*/ 4200863 w 4200862"/>
              <a:gd name="T23" fmla="*/ 11809 h 3685693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00862"/>
              <a:gd name="T37" fmla="*/ 0 h 3685693"/>
              <a:gd name="T38" fmla="*/ 4200862 w 4200862"/>
              <a:gd name="T39" fmla="*/ 3685693 h 36856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560320" y="3078483"/>
            <a:ext cx="4840641" cy="1773551"/>
          </a:xfrm>
        </p:spPr>
        <p:txBody>
          <a:bodyPr anchor="b"/>
          <a:lstStyle>
            <a:lvl1pPr>
              <a:defRPr lang="en-GB">
                <a:solidFill>
                  <a:srgbClr val="FEF3ED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0"/>
          </a:xfrm>
        </p:spPr>
        <p:txBody>
          <a:bodyPr/>
          <a:lstStyle>
            <a:lvl1pPr marL="0" indent="0">
              <a:buNone/>
              <a:defRPr sz="24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8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6">
            <a:extLst>
              <a:ext uri="{FF2B5EF4-FFF2-40B4-BE49-F238E27FC236}">
                <a16:creationId xmlns:a16="http://schemas.microsoft.com/office/drawing/2014/main" id="{DC8C1232-54F9-B1E3-6F83-E8D609B444FA}"/>
              </a:ext>
            </a:extLst>
          </p:cNvPr>
          <p:cNvSpPr>
            <a:spLocks/>
          </p:cNvSpPr>
          <p:nvPr/>
        </p:nvSpPr>
        <p:spPr bwMode="auto">
          <a:xfrm>
            <a:off x="8645525" y="0"/>
            <a:ext cx="3546475" cy="4670425"/>
          </a:xfrm>
          <a:custGeom>
            <a:avLst/>
            <a:gdLst>
              <a:gd name="T0" fmla="*/ 1773086 w 3546175"/>
              <a:gd name="T1" fmla="*/ 0 h 4669896"/>
              <a:gd name="T2" fmla="*/ 3546171 w 3546175"/>
              <a:gd name="T3" fmla="*/ 2334948 h 4669896"/>
              <a:gd name="T4" fmla="*/ 1773086 w 3546175"/>
              <a:gd name="T5" fmla="*/ 4669895 h 4669896"/>
              <a:gd name="T6" fmla="*/ 0 w 3546175"/>
              <a:gd name="T7" fmla="*/ 2334948 h 4669896"/>
              <a:gd name="T8" fmla="*/ 196669 w 3546175"/>
              <a:gd name="T9" fmla="*/ 0 h 4669896"/>
              <a:gd name="T10" fmla="*/ 3546171 w 3546175"/>
              <a:gd name="T11" fmla="*/ 0 h 4669896"/>
              <a:gd name="T12" fmla="*/ 3546171 w 3546175"/>
              <a:gd name="T13" fmla="*/ 4669895 h 4669896"/>
              <a:gd name="T14" fmla="*/ 3301018 w 3546175"/>
              <a:gd name="T15" fmla="*/ 4559119 h 4669896"/>
              <a:gd name="T16" fmla="*/ 294600 w 3546175"/>
              <a:gd name="T17" fmla="*/ 2329081 h 4669896"/>
              <a:gd name="T18" fmla="*/ 758 w 3546175"/>
              <a:gd name="T19" fmla="*/ 920518 h 4669896"/>
              <a:gd name="T20" fmla="*/ 124987 w 3546175"/>
              <a:gd name="T21" fmla="*/ 162828 h 4669896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46175"/>
              <a:gd name="T34" fmla="*/ 0 h 4669896"/>
              <a:gd name="T35" fmla="*/ 3546175 w 3546175"/>
              <a:gd name="T36" fmla="*/ 4669896 h 46698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lnTo>
                  <a:pt x="196669" y="0"/>
                </a:lnTo>
                <a:close/>
              </a:path>
            </a:pathLst>
          </a:custGeom>
          <a:solidFill>
            <a:srgbClr val="CF9B92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Freeform: Shape 22">
            <a:extLst>
              <a:ext uri="{FF2B5EF4-FFF2-40B4-BE49-F238E27FC236}">
                <a16:creationId xmlns:a16="http://schemas.microsoft.com/office/drawing/2014/main" id="{CCC2A97C-B7B2-4398-DFA0-D2871033F503}"/>
              </a:ext>
            </a:extLst>
          </p:cNvPr>
          <p:cNvSpPr>
            <a:spLocks/>
          </p:cNvSpPr>
          <p:nvPr/>
        </p:nvSpPr>
        <p:spPr bwMode="auto">
          <a:xfrm>
            <a:off x="9844088" y="1682750"/>
            <a:ext cx="2357437" cy="5184775"/>
          </a:xfrm>
          <a:custGeom>
            <a:avLst/>
            <a:gdLst>
              <a:gd name="T0" fmla="*/ 1178886 w 2304475"/>
              <a:gd name="T1" fmla="*/ 0 h 5150921"/>
              <a:gd name="T2" fmla="*/ 2357771 w 2304475"/>
              <a:gd name="T3" fmla="*/ 2592521 h 5150921"/>
              <a:gd name="T4" fmla="*/ 1178886 w 2304475"/>
              <a:gd name="T5" fmla="*/ 5185041 h 5150921"/>
              <a:gd name="T6" fmla="*/ 0 w 2304475"/>
              <a:gd name="T7" fmla="*/ 2592521 h 5150921"/>
              <a:gd name="T8" fmla="*/ 1264344 w 2304475"/>
              <a:gd name="T9" fmla="*/ 5185041 h 5150921"/>
              <a:gd name="T10" fmla="*/ 723101 w 2304475"/>
              <a:gd name="T11" fmla="*/ 4214366 h 5150921"/>
              <a:gd name="T12" fmla="*/ 89382 w 2304475"/>
              <a:gd name="T13" fmla="*/ 1356315 h 5150921"/>
              <a:gd name="T14" fmla="*/ 618803 w 2304475"/>
              <a:gd name="T15" fmla="*/ 468168 h 5150921"/>
              <a:gd name="T16" fmla="*/ 1459473 w 2304475"/>
              <a:gd name="T17" fmla="*/ 5389 h 5150921"/>
              <a:gd name="T18" fmla="*/ 1605905 w 2304475"/>
              <a:gd name="T19" fmla="*/ 936 h 5150921"/>
              <a:gd name="T20" fmla="*/ 2357771 w 2304475"/>
              <a:gd name="T21" fmla="*/ 276642 h 5150921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04475"/>
              <a:gd name="T34" fmla="*/ 0 h 5150921"/>
              <a:gd name="T35" fmla="*/ 2304475 w 2304475"/>
              <a:gd name="T36" fmla="*/ 5150921 h 51509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1" cap="flat">
            <a:solidFill>
              <a:srgbClr val="FEF3ED">
                <a:alpha val="50195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576072" y="1901952"/>
            <a:ext cx="9363455" cy="3877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F05BCB-98BE-8B30-E920-1B7FC0107B5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561DBD-F4F2-2B2E-0EE0-543F41DB0DA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9176FF-8205-2BB8-06AE-EA2CF18997C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38DCD-6285-4BE4-BD9D-5FA45E7D5B1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4131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id="{C80092F8-CBD0-4316-ACEF-5D21D0597308}"/>
              </a:ext>
            </a:extLst>
          </p:cNvPr>
          <p:cNvSpPr>
            <a:spLocks/>
          </p:cNvSpPr>
          <p:nvPr/>
        </p:nvSpPr>
        <p:spPr bwMode="auto">
          <a:xfrm>
            <a:off x="4600575" y="0"/>
            <a:ext cx="7591425" cy="6858000"/>
          </a:xfrm>
          <a:custGeom>
            <a:avLst/>
            <a:gdLst>
              <a:gd name="T0" fmla="*/ 3795597 w 7591189"/>
              <a:gd name="T1" fmla="*/ 0 h 6858000"/>
              <a:gd name="T2" fmla="*/ 7591193 w 7591189"/>
              <a:gd name="T3" fmla="*/ 3429000 h 6858000"/>
              <a:gd name="T4" fmla="*/ 3795597 w 7591189"/>
              <a:gd name="T5" fmla="*/ 6858000 h 6858000"/>
              <a:gd name="T6" fmla="*/ 0 w 7591189"/>
              <a:gd name="T7" fmla="*/ 3429000 h 6858000"/>
              <a:gd name="T8" fmla="*/ 3873126 w 7591189"/>
              <a:gd name="T9" fmla="*/ 0 h 6858000"/>
              <a:gd name="T10" fmla="*/ 7591193 w 7591189"/>
              <a:gd name="T11" fmla="*/ 0 h 6858000"/>
              <a:gd name="T12" fmla="*/ 7591193 w 7591189"/>
              <a:gd name="T13" fmla="*/ 6858000 h 6858000"/>
              <a:gd name="T14" fmla="*/ 0 w 7591189"/>
              <a:gd name="T15" fmla="*/ 6858000 h 6858000"/>
              <a:gd name="T16" fmla="*/ 37792 w 7591189"/>
              <a:gd name="T17" fmla="*/ 6767219 h 6858000"/>
              <a:gd name="T18" fmla="*/ 124614 w 7591189"/>
              <a:gd name="T19" fmla="*/ 6593191 h 6858000"/>
              <a:gd name="T20" fmla="*/ 5022791 w 7591189"/>
              <a:gd name="T21" fmla="*/ 3831835 h 6858000"/>
              <a:gd name="T22" fmla="*/ 3917646 w 7591189"/>
              <a:gd name="T23" fmla="*/ 112370 h 6858000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91189"/>
              <a:gd name="T37" fmla="*/ 0 h 6858000"/>
              <a:gd name="T38" fmla="*/ 7591189 w 7591189"/>
              <a:gd name="T39" fmla="*/ 6858000 h 6858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lnTo>
                  <a:pt x="3873124" y="0"/>
                </a:lnTo>
                <a:close/>
              </a:path>
            </a:pathLst>
          </a:custGeom>
          <a:solidFill>
            <a:srgbClr val="C6C4A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C6553296-7510-C2B3-1420-D652BD141419}"/>
              </a:ext>
            </a:extLst>
          </p:cNvPr>
          <p:cNvSpPr>
            <a:spLocks/>
          </p:cNvSpPr>
          <p:nvPr/>
        </p:nvSpPr>
        <p:spPr bwMode="auto">
          <a:xfrm>
            <a:off x="6134100" y="-30163"/>
            <a:ext cx="5046663" cy="6915151"/>
          </a:xfrm>
          <a:custGeom>
            <a:avLst/>
            <a:gdLst>
              <a:gd name="T0" fmla="*/ 2523739 w 5047481"/>
              <a:gd name="T1" fmla="*/ 0 h 6915258"/>
              <a:gd name="T2" fmla="*/ 5047478 w 5047481"/>
              <a:gd name="T3" fmla="*/ 3457630 h 6915258"/>
              <a:gd name="T4" fmla="*/ 2523739 w 5047481"/>
              <a:gd name="T5" fmla="*/ 6915259 h 6915258"/>
              <a:gd name="T6" fmla="*/ 0 w 5047481"/>
              <a:gd name="T7" fmla="*/ 3457630 h 6915258"/>
              <a:gd name="T8" fmla="*/ 4995006 w 5047481"/>
              <a:gd name="T9" fmla="*/ 6915259 h 6915258"/>
              <a:gd name="T10" fmla="*/ 4968336 w 5047481"/>
              <a:gd name="T11" fmla="*/ 6900019 h 6915258"/>
              <a:gd name="T12" fmla="*/ 4881086 w 5047481"/>
              <a:gd name="T13" fmla="*/ 6843665 h 6915258"/>
              <a:gd name="T14" fmla="*/ 4705662 w 5047481"/>
              <a:gd name="T15" fmla="*/ 750439 h 6915258"/>
              <a:gd name="T16" fmla="*/ 107592 w 5047481"/>
              <a:gd name="T17" fmla="*/ 143128 h 6915258"/>
              <a:gd name="T18" fmla="*/ 0 w 5047481"/>
              <a:gd name="T19" fmla="*/ 0 h 6915258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7481"/>
              <a:gd name="T31" fmla="*/ 0 h 6915258"/>
              <a:gd name="T32" fmla="*/ 5047481 w 5047481"/>
              <a:gd name="T33" fmla="*/ 6915258 h 69152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576072" y="1901952"/>
            <a:ext cx="9363455" cy="3877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7E29973-5B6F-2949-9024-BBECFAF4A71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CA7715-1AC0-0191-8AE7-860A031033C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87689D8-B29D-0ED8-61C0-D298DC87819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73F659-0C8A-4F5A-B933-41DF4A47082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3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8F1C3DC6-CD70-08D1-318E-AB3FECBD930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4303713" cy="6100763"/>
          </a:xfrm>
          <a:custGeom>
            <a:avLst/>
            <a:gdLst>
              <a:gd name="T0" fmla="*/ 2151908 w 4303817"/>
              <a:gd name="T1" fmla="*/ 0 h 6100294"/>
              <a:gd name="T2" fmla="*/ 4303815 w 4303817"/>
              <a:gd name="T3" fmla="*/ 3050146 h 6100294"/>
              <a:gd name="T4" fmla="*/ 2151908 w 4303817"/>
              <a:gd name="T5" fmla="*/ 6100291 h 6100294"/>
              <a:gd name="T6" fmla="*/ 0 w 4303817"/>
              <a:gd name="T7" fmla="*/ 3050146 h 6100294"/>
              <a:gd name="T8" fmla="*/ 0 w 4303817"/>
              <a:gd name="T9" fmla="*/ 0 h 6100294"/>
              <a:gd name="T10" fmla="*/ 4228396 w 4303817"/>
              <a:gd name="T11" fmla="*/ 0 h 6100294"/>
              <a:gd name="T12" fmla="*/ 4229444 w 4303817"/>
              <a:gd name="T13" fmla="*/ 3967 h 6100294"/>
              <a:gd name="T14" fmla="*/ 1077530 w 4303817"/>
              <a:gd name="T15" fmla="*/ 5738771 h 6100294"/>
              <a:gd name="T16" fmla="*/ 4752 w 4303817"/>
              <a:gd name="T17" fmla="*/ 6100291 h 6100294"/>
              <a:gd name="T18" fmla="*/ 0 w 4303817"/>
              <a:gd name="T19" fmla="*/ 6100217 h 6100294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03817"/>
              <a:gd name="T31" fmla="*/ 0 h 6100294"/>
              <a:gd name="T32" fmla="*/ 4303817 w 4303817"/>
              <a:gd name="T33" fmla="*/ 6100294 h 61002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lnTo>
                  <a:pt x="0" y="0"/>
                </a:lnTo>
                <a:close/>
              </a:path>
            </a:pathLst>
          </a:custGeom>
          <a:solidFill>
            <a:srgbClr val="A09D79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3" name="Freeform: Shape 22">
            <a:extLst>
              <a:ext uri="{FF2B5EF4-FFF2-40B4-BE49-F238E27FC236}">
                <a16:creationId xmlns:a16="http://schemas.microsoft.com/office/drawing/2014/main" id="{42DD578C-00FF-D018-F0ED-C36F1BA3825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097213" cy="2532063"/>
          </a:xfrm>
          <a:custGeom>
            <a:avLst/>
            <a:gdLst>
              <a:gd name="T0" fmla="*/ 0 w 3097831"/>
              <a:gd name="T1" fmla="*/ 0 h 2532431"/>
              <a:gd name="T2" fmla="*/ 3097831 w 3097831"/>
              <a:gd name="T3" fmla="*/ 2532431 h 2532431"/>
            </a:gdLst>
            <a:ahLst/>
            <a:cxnLst/>
            <a:rect l="T0" t="T1" r="T2" b="T3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lnTo>
                  <a:pt x="0" y="157574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lnTo>
                  <a:pt x="2392663" y="0"/>
                </a:ln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lnTo>
                  <a:pt x="605964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" name="Freeform: Shape 29">
            <a:extLst>
              <a:ext uri="{FF2B5EF4-FFF2-40B4-BE49-F238E27FC236}">
                <a16:creationId xmlns:a16="http://schemas.microsoft.com/office/drawing/2014/main" id="{5C6AFC94-364F-4B01-FE4B-5764381E2D1A}"/>
              </a:ext>
            </a:extLst>
          </p:cNvPr>
          <p:cNvSpPr>
            <a:spLocks/>
          </p:cNvSpPr>
          <p:nvPr/>
        </p:nvSpPr>
        <p:spPr bwMode="auto">
          <a:xfrm>
            <a:off x="9164638" y="2460625"/>
            <a:ext cx="3027362" cy="4340225"/>
          </a:xfrm>
          <a:custGeom>
            <a:avLst/>
            <a:gdLst>
              <a:gd name="T0" fmla="*/ 0 w 3027835"/>
              <a:gd name="T1" fmla="*/ 0 h 4339045"/>
              <a:gd name="T2" fmla="*/ 3027835 w 3027835"/>
              <a:gd name="T3" fmla="*/ 4339045 h 4339045"/>
            </a:gdLst>
            <a:ahLst/>
            <a:cxnLst/>
            <a:rect l="T0" t="T1" r="T2" b="T3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lnTo>
                  <a:pt x="3027835" y="1577904"/>
                </a:ln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lnTo>
                  <a:pt x="3027835" y="1091533"/>
                </a:ln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lnTo>
                  <a:pt x="3027835" y="608020"/>
                </a:ln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lnTo>
                  <a:pt x="3027835" y="249929"/>
                </a:ln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lnTo>
                  <a:pt x="3027835" y="0"/>
                </a:lnTo>
                <a:close/>
              </a:path>
            </a:pathLst>
          </a:custGeom>
          <a:solidFill>
            <a:srgbClr val="5D6A76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  <p:sp>
        <p:nvSpPr>
          <p:cNvPr id="9" name="Content Placeholder 2"/>
          <p:cNvSpPr txBox="1">
            <a:spLocks noGrp="1"/>
          </p:cNvSpPr>
          <p:nvPr>
            <p:ph idx="4294967295"/>
          </p:nvPr>
        </p:nvSpPr>
        <p:spPr>
          <a:xfrm>
            <a:off x="576072" y="1901952"/>
            <a:ext cx="10515600" cy="3877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81E418-F07E-628C-0BC6-D84CB37A20E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13397-7617-0B20-D3A1-EB444E93FC2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161A2-A135-5B92-35D8-A18BE3146A2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F8D5FC-657C-42A4-98FD-9735587148A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55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1">
            <a:extLst>
              <a:ext uri="{FF2B5EF4-FFF2-40B4-BE49-F238E27FC236}">
                <a16:creationId xmlns:a16="http://schemas.microsoft.com/office/drawing/2014/main" id="{6E2A4872-7AEC-7350-06B9-4C72D36063E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216275" cy="3479800"/>
          </a:xfrm>
          <a:custGeom>
            <a:avLst/>
            <a:gdLst>
              <a:gd name="T0" fmla="*/ 1608178 w 3216357"/>
              <a:gd name="T1" fmla="*/ 0 h 3480449"/>
              <a:gd name="T2" fmla="*/ 3216356 w 3216357"/>
              <a:gd name="T3" fmla="*/ 1740227 h 3480449"/>
              <a:gd name="T4" fmla="*/ 1608178 w 3216357"/>
              <a:gd name="T5" fmla="*/ 3480453 h 3480449"/>
              <a:gd name="T6" fmla="*/ 0 w 3216357"/>
              <a:gd name="T7" fmla="*/ 1740227 h 3480449"/>
              <a:gd name="T8" fmla="*/ 0 w 3216357"/>
              <a:gd name="T9" fmla="*/ 0 h 3480449"/>
              <a:gd name="T10" fmla="*/ 3216356 w 3216357"/>
              <a:gd name="T11" fmla="*/ 0 h 3480449"/>
              <a:gd name="T12" fmla="*/ 3215554 w 3216357"/>
              <a:gd name="T13" fmla="*/ 37372 h 3480449"/>
              <a:gd name="T14" fmla="*/ 1743545 w 3216357"/>
              <a:gd name="T15" fmla="*/ 3185199 h 3480449"/>
              <a:gd name="T16" fmla="*/ 112171 w 3216357"/>
              <a:gd name="T17" fmla="*/ 3438798 h 3480449"/>
              <a:gd name="T18" fmla="*/ 0 w 3216357"/>
              <a:gd name="T19" fmla="*/ 3408774 h 3480449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357"/>
              <a:gd name="T31" fmla="*/ 0 h 3480449"/>
              <a:gd name="T32" fmla="*/ 3216357 w 3216357"/>
              <a:gd name="T33" fmla="*/ 3480449 h 34804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lnTo>
                  <a:pt x="0" y="0"/>
                </a:lnTo>
                <a:close/>
              </a:path>
            </a:pathLst>
          </a:custGeom>
          <a:solidFill>
            <a:srgbClr val="A09D79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A1BD2F75-16C7-DFA2-7701-45F35BD9CC8F}"/>
              </a:ext>
            </a:extLst>
          </p:cNvPr>
          <p:cNvSpPr>
            <a:spLocks/>
          </p:cNvSpPr>
          <p:nvPr/>
        </p:nvSpPr>
        <p:spPr bwMode="auto">
          <a:xfrm>
            <a:off x="8485188" y="1619250"/>
            <a:ext cx="3706812" cy="5229225"/>
          </a:xfrm>
          <a:custGeom>
            <a:avLst/>
            <a:gdLst>
              <a:gd name="T0" fmla="*/ 0 w 3706413"/>
              <a:gd name="T1" fmla="*/ 0 h 5229819"/>
              <a:gd name="T2" fmla="*/ 3706413 w 3706413"/>
              <a:gd name="T3" fmla="*/ 5229819 h 5229819"/>
            </a:gdLst>
            <a:ahLst/>
            <a:cxnLst/>
            <a:rect l="T0" t="T1" r="T2" b="T3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lnTo>
                  <a:pt x="3706413" y="1137947"/>
                </a:ln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rgbClr val="FFFFFF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pic>
        <p:nvPicPr>
          <p:cNvPr id="4" name="Graphic 25">
            <a:extLst>
              <a:ext uri="{FF2B5EF4-FFF2-40B4-BE49-F238E27FC236}">
                <a16:creationId xmlns:a16="http://schemas.microsoft.com/office/drawing/2014/main" id="{7802B2F6-9607-41A5-AC75-9490AEFB99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1288" y="447675"/>
            <a:ext cx="2330450" cy="18986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58150CCA-FC75-0A82-9777-11086E8304A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476500" cy="3376613"/>
          </a:xfrm>
          <a:custGeom>
            <a:avLst/>
            <a:gdLst>
              <a:gd name="T0" fmla="*/ 0 w 2476443"/>
              <a:gd name="T1" fmla="*/ 0 h 3377247"/>
              <a:gd name="T2" fmla="*/ 2476443 w 2476443"/>
              <a:gd name="T3" fmla="*/ 3377247 h 3377247"/>
            </a:gdLst>
            <a:ahLst/>
            <a:cxnLst/>
            <a:rect l="T0" t="T1" r="T2" b="T3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lnTo>
                  <a:pt x="0" y="2515796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lnTo>
                  <a:pt x="1250303" y="0"/>
                </a:ln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lnTo>
                  <a:pt x="850933" y="0"/>
                </a:ln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lnTo>
                  <a:pt x="467701" y="0"/>
                </a:ln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lnTo>
                  <a:pt x="21630" y="0"/>
                </a:lnTo>
                <a:close/>
              </a:path>
            </a:pathLst>
          </a:custGeom>
          <a:solidFill>
            <a:srgbClr val="543E34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6E7F23DD-0C0E-118F-0CBB-5783E9925853}"/>
              </a:ext>
            </a:extLst>
          </p:cNvPr>
          <p:cNvSpPr>
            <a:spLocks/>
          </p:cNvSpPr>
          <p:nvPr/>
        </p:nvSpPr>
        <p:spPr bwMode="auto">
          <a:xfrm>
            <a:off x="2032000" y="593725"/>
            <a:ext cx="8340725" cy="5016500"/>
          </a:xfrm>
          <a:custGeom>
            <a:avLst/>
            <a:gdLst>
              <a:gd name="T0" fmla="*/ 4169989 w 8339975"/>
              <a:gd name="T1" fmla="*/ 0 h 5016456"/>
              <a:gd name="T2" fmla="*/ 8339977 w 8339975"/>
              <a:gd name="T3" fmla="*/ 2508227 h 5016456"/>
              <a:gd name="T4" fmla="*/ 4169989 w 8339975"/>
              <a:gd name="T5" fmla="*/ 5016453 h 5016456"/>
              <a:gd name="T6" fmla="*/ 0 w 8339975"/>
              <a:gd name="T7" fmla="*/ 2508227 h 5016456"/>
              <a:gd name="T8" fmla="*/ 3848639 w 8339975"/>
              <a:gd name="T9" fmla="*/ 256 h 5016456"/>
              <a:gd name="T10" fmla="*/ 5854940 w 8339975"/>
              <a:gd name="T11" fmla="*/ 453958 h 5016456"/>
              <a:gd name="T12" fmla="*/ 7528127 w 8339975"/>
              <a:gd name="T13" fmla="*/ 1647585 h 5016456"/>
              <a:gd name="T14" fmla="*/ 7964919 w 8339975"/>
              <a:gd name="T15" fmla="*/ 2141443 h 5016456"/>
              <a:gd name="T16" fmla="*/ 8282445 w 8339975"/>
              <a:gd name="T17" fmla="*/ 3652261 h 5016456"/>
              <a:gd name="T18" fmla="*/ 7614821 w 8339975"/>
              <a:gd name="T19" fmla="*/ 4625326 h 5016456"/>
              <a:gd name="T20" fmla="*/ 6295038 w 8339975"/>
              <a:gd name="T21" fmla="*/ 4840091 h 5016456"/>
              <a:gd name="T22" fmla="*/ 5873979 w 8339975"/>
              <a:gd name="T23" fmla="*/ 4635678 h 5016456"/>
              <a:gd name="T24" fmla="*/ 4908201 w 8339975"/>
              <a:gd name="T25" fmla="*/ 4320642 h 5016456"/>
              <a:gd name="T26" fmla="*/ 4012454 w 8339975"/>
              <a:gd name="T27" fmla="*/ 4430989 h 5016456"/>
              <a:gd name="T28" fmla="*/ 3293565 w 8339975"/>
              <a:gd name="T29" fmla="*/ 4694913 h 5016456"/>
              <a:gd name="T30" fmla="*/ 900660 w 8339975"/>
              <a:gd name="T31" fmla="*/ 4775639 h 5016456"/>
              <a:gd name="T32" fmla="*/ 464143 w 8339975"/>
              <a:gd name="T33" fmla="*/ 4374940 h 5016456"/>
              <a:gd name="T34" fmla="*/ 100508 w 8339975"/>
              <a:gd name="T35" fmla="*/ 3580000 h 5016456"/>
              <a:gd name="T36" fmla="*/ 1210 w 8339975"/>
              <a:gd name="T37" fmla="*/ 2578943 h 5016456"/>
              <a:gd name="T38" fmla="*/ 500797 w 8339975"/>
              <a:gd name="T39" fmla="*/ 1384102 h 5016456"/>
              <a:gd name="T40" fmla="*/ 1318314 w 8339975"/>
              <a:gd name="T41" fmla="*/ 689794 h 5016456"/>
              <a:gd name="T42" fmla="*/ 1708401 w 8339975"/>
              <a:gd name="T43" fmla="*/ 472905 h 5016456"/>
              <a:gd name="T44" fmla="*/ 3848639 w 8339975"/>
              <a:gd name="T45" fmla="*/ 256 h 5016456"/>
              <a:gd name="T46" fmla="*/ 17694720 60000 65536"/>
              <a:gd name="T47" fmla="*/ 0 60000 65536"/>
              <a:gd name="T48" fmla="*/ 5898240 60000 65536"/>
              <a:gd name="T49" fmla="*/ 1179648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339975"/>
              <a:gd name="T70" fmla="*/ 0 h 5016456"/>
              <a:gd name="T71" fmla="*/ 8339975 w 8339975"/>
              <a:gd name="T72" fmla="*/ 5016456 h 50164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8" name="Text Placeholder 31"/>
          <p:cNvSpPr txBox="1">
            <a:spLocks noGrp="1"/>
          </p:cNvSpPr>
          <p:nvPr>
            <p:ph type="body" idx="4294967295"/>
          </p:nvPr>
        </p:nvSpPr>
        <p:spPr>
          <a:xfrm>
            <a:off x="3278188" y="2740027"/>
            <a:ext cx="5688016" cy="2028825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838203" y="1901952"/>
            <a:ext cx="10515600" cy="466344"/>
          </a:xfrm>
        </p:spPr>
        <p:txBody>
          <a:bodyPr anchorCtr="1"/>
          <a:lstStyle>
            <a:lvl1pPr algn="ctr">
              <a:defRPr sz="2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390204-CB9E-DA14-690B-5ACE589D603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FC4FD9-BA22-271D-73A3-1194E50EEDD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16CC4E-21D5-E139-6EAE-75AF87D6E36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16E05-88D7-4E7C-9105-331790BFADA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58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7">
            <a:extLst>
              <a:ext uri="{FF2B5EF4-FFF2-40B4-BE49-F238E27FC236}">
                <a16:creationId xmlns:a16="http://schemas.microsoft.com/office/drawing/2014/main" id="{F44124DB-270A-A4ED-1A48-5C2758E69646}"/>
              </a:ext>
            </a:extLst>
          </p:cNvPr>
          <p:cNvSpPr>
            <a:spLocks/>
          </p:cNvSpPr>
          <p:nvPr/>
        </p:nvSpPr>
        <p:spPr bwMode="auto">
          <a:xfrm>
            <a:off x="0" y="1641475"/>
            <a:ext cx="12192000" cy="5216525"/>
          </a:xfrm>
          <a:custGeom>
            <a:avLst/>
            <a:gdLst>
              <a:gd name="T0" fmla="*/ 6095998 w 12192000"/>
              <a:gd name="T1" fmla="*/ 0 h 5216762"/>
              <a:gd name="T2" fmla="*/ 12191996 w 12192000"/>
              <a:gd name="T3" fmla="*/ 2608381 h 5216762"/>
              <a:gd name="T4" fmla="*/ 6095998 w 12192000"/>
              <a:gd name="T5" fmla="*/ 5216761 h 5216762"/>
              <a:gd name="T6" fmla="*/ 0 w 12192000"/>
              <a:gd name="T7" fmla="*/ 2608381 h 5216762"/>
              <a:gd name="T8" fmla="*/ 1849559 w 12192000"/>
              <a:gd name="T9" fmla="*/ 803 h 5216762"/>
              <a:gd name="T10" fmla="*/ 2779307 w 12192000"/>
              <a:gd name="T11" fmla="*/ 191654 h 5216762"/>
              <a:gd name="T12" fmla="*/ 3529992 w 12192000"/>
              <a:gd name="T13" fmla="*/ 614650 h 5216762"/>
              <a:gd name="T14" fmla="*/ 5271918 w 12192000"/>
              <a:gd name="T15" fmla="*/ 1300408 h 5216762"/>
              <a:gd name="T16" fmla="*/ 6940103 w 12192000"/>
              <a:gd name="T17" fmla="*/ 1192018 h 5216762"/>
              <a:gd name="T18" fmla="*/ 8301820 w 12192000"/>
              <a:gd name="T19" fmla="*/ 780730 h 5216762"/>
              <a:gd name="T20" fmla="*/ 12120284 w 12192000"/>
              <a:gd name="T21" fmla="*/ 561429 h 5216762"/>
              <a:gd name="T22" fmla="*/ 12191996 w 12192000"/>
              <a:gd name="T23" fmla="*/ 591187 h 5216762"/>
              <a:gd name="T24" fmla="*/ 12191996 w 12192000"/>
              <a:gd name="T25" fmla="*/ 5216761 h 5216762"/>
              <a:gd name="T26" fmla="*/ 0 w 12192000"/>
              <a:gd name="T27" fmla="*/ 5216761 h 5216762"/>
              <a:gd name="T28" fmla="*/ 0 w 12192000"/>
              <a:gd name="T29" fmla="*/ 671712 h 5216762"/>
              <a:gd name="T30" fmla="*/ 66994 w 12192000"/>
              <a:gd name="T31" fmla="*/ 616810 h 5216762"/>
              <a:gd name="T32" fmla="*/ 314608 w 12192000"/>
              <a:gd name="T33" fmla="*/ 447849 h 5216762"/>
              <a:gd name="T34" fmla="*/ 1849559 w 12192000"/>
              <a:gd name="T35" fmla="*/ 803 h 5216762"/>
              <a:gd name="T36" fmla="*/ 17694720 60000 65536"/>
              <a:gd name="T37" fmla="*/ 0 60000 65536"/>
              <a:gd name="T38" fmla="*/ 5898240 60000 65536"/>
              <a:gd name="T39" fmla="*/ 1179648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192000"/>
              <a:gd name="T55" fmla="*/ 0 h 5216762"/>
              <a:gd name="T56" fmla="*/ 12192000 w 12192000"/>
              <a:gd name="T57" fmla="*/ 5216762 h 52167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rgbClr val="A09D7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6" name="Freeform: Shape 17">
            <a:extLst>
              <a:ext uri="{FF2B5EF4-FFF2-40B4-BE49-F238E27FC236}">
                <a16:creationId xmlns:a16="http://schemas.microsoft.com/office/drawing/2014/main" id="{0FC9D05B-8D85-2016-9ADC-77C803D130B6}"/>
              </a:ext>
            </a:extLst>
          </p:cNvPr>
          <p:cNvSpPr>
            <a:spLocks/>
          </p:cNvSpPr>
          <p:nvPr/>
        </p:nvSpPr>
        <p:spPr bwMode="auto">
          <a:xfrm>
            <a:off x="5591175" y="0"/>
            <a:ext cx="5362575" cy="590550"/>
          </a:xfrm>
          <a:custGeom>
            <a:avLst/>
            <a:gdLst>
              <a:gd name="T0" fmla="*/ 2681336 w 5362677"/>
              <a:gd name="T1" fmla="*/ 0 h 590065"/>
              <a:gd name="T2" fmla="*/ 5362672 w 5362677"/>
              <a:gd name="T3" fmla="*/ 295031 h 590065"/>
              <a:gd name="T4" fmla="*/ 2681336 w 5362677"/>
              <a:gd name="T5" fmla="*/ 590062 h 590065"/>
              <a:gd name="T6" fmla="*/ 0 w 5362677"/>
              <a:gd name="T7" fmla="*/ 295031 h 590065"/>
              <a:gd name="T8" fmla="*/ 0 w 5362677"/>
              <a:gd name="T9" fmla="*/ 0 h 590065"/>
              <a:gd name="T10" fmla="*/ 5362672 w 5362677"/>
              <a:gd name="T11" fmla="*/ 0 h 590065"/>
              <a:gd name="T12" fmla="*/ 5169986 w 5362677"/>
              <a:gd name="T13" fmla="*/ 69942 h 590065"/>
              <a:gd name="T14" fmla="*/ 2860397 w 5362677"/>
              <a:gd name="T15" fmla="*/ 564666 h 590065"/>
              <a:gd name="T16" fmla="*/ 85760 w 5362677"/>
              <a:gd name="T17" fmla="*/ 60567 h 590065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2677"/>
              <a:gd name="T28" fmla="*/ 0 h 590065"/>
              <a:gd name="T29" fmla="*/ 5362677 w 5362677"/>
              <a:gd name="T30" fmla="*/ 590065 h 5900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CF9B92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lang="en-GB" sz="4800"/>
            </a:lvl1pPr>
          </a:lstStyle>
          <a:p>
            <a:pPr lvl="0"/>
            <a:r>
              <a:rPr lang="en-GB"/>
              <a:t>click to edit master title style	</a:t>
            </a:r>
          </a:p>
        </p:txBody>
      </p:sp>
      <p:sp>
        <p:nvSpPr>
          <p:cNvPr id="4" name="Picture Placeholder 38"/>
          <p:cNvSpPr txBox="1">
            <a:spLocks noGrp="1"/>
          </p:cNvSpPr>
          <p:nvPr>
            <p:ph type="pic" idx="4294967295"/>
          </p:nvPr>
        </p:nvSpPr>
        <p:spPr>
          <a:xfrm>
            <a:off x="535984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Picture Placeholder 39"/>
          <p:cNvSpPr txBox="1">
            <a:spLocks noGrp="1"/>
          </p:cNvSpPr>
          <p:nvPr>
            <p:ph type="pic" idx="4294967295"/>
          </p:nvPr>
        </p:nvSpPr>
        <p:spPr>
          <a:xfrm>
            <a:off x="3444124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icture Placeholder 40"/>
          <p:cNvSpPr txBox="1">
            <a:spLocks noGrp="1"/>
          </p:cNvSpPr>
          <p:nvPr>
            <p:ph type="pic" idx="4294967295"/>
          </p:nvPr>
        </p:nvSpPr>
        <p:spPr>
          <a:xfrm>
            <a:off x="6352263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Picture Placeholder 41"/>
          <p:cNvSpPr txBox="1">
            <a:spLocks noGrp="1"/>
          </p:cNvSpPr>
          <p:nvPr>
            <p:ph type="pic" idx="4294967295"/>
          </p:nvPr>
        </p:nvSpPr>
        <p:spPr>
          <a:xfrm>
            <a:off x="9260403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77863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3444124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434934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9260403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77863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3444124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6434934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46"/>
          <p:cNvSpPr txBox="1">
            <a:spLocks noGrp="1"/>
          </p:cNvSpPr>
          <p:nvPr>
            <p:ph type="body" idx="4294967295"/>
          </p:nvPr>
        </p:nvSpPr>
        <p:spPr>
          <a:xfrm>
            <a:off x="9260403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2B3D1C0-DA25-093E-D578-3210384F36D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803D2C3-B537-7C6A-A372-5D5C46D26F2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E99E57-642C-E02A-731E-61A01F85BBA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389A1F-659E-47C8-ABFD-DEE1DEEA74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2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FB4652-AF38-C03E-90D6-0B1AB9E982A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2BDF5C1-CD14-BBC1-999F-71BBE70CE4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75F-37B8-97C2-425E-465BC5DDF7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5125" y="6464300"/>
            <a:ext cx="987425" cy="3111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543E34"/>
                </a:solidFill>
                <a:uFillTx/>
                <a:latin typeface="Gill Sans Nova Light"/>
              </a:defRPr>
            </a:lvl1pPr>
          </a:lstStyle>
          <a:p>
            <a:pPr>
              <a:defRPr/>
            </a:pPr>
            <a:r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1F90A-71ED-5EE2-7E63-261AF808182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79913" y="6464300"/>
            <a:ext cx="3438525" cy="3111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543E34"/>
                </a:solidFill>
                <a:uFillTx/>
                <a:latin typeface="Gill Sans Nova Light"/>
              </a:defRPr>
            </a:lvl1pPr>
          </a:lstStyle>
          <a:p>
            <a:pPr>
              <a:defRPr/>
            </a:pPr>
            <a: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3B356-063D-593A-4C2C-73A9861C34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28363" y="6464300"/>
            <a:ext cx="987425" cy="3111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 smtClean="0">
                <a:solidFill>
                  <a:srgbClr val="543E34"/>
                </a:solidFill>
                <a:uFillTx/>
                <a:latin typeface="Gill Sans Nova Light"/>
              </a:defRPr>
            </a:lvl1pPr>
          </a:lstStyle>
          <a:p>
            <a:pPr>
              <a:defRPr/>
            </a:pPr>
            <a:fld id="{57692370-58E9-45E5-88F3-4C83E7865605}" type="slidenum">
              <a:rPr/>
              <a:pPr>
                <a:defRPr/>
              </a:pPr>
              <a:t>‹#›</a:t>
            </a:fld>
            <a:endParaRPr/>
          </a:p>
        </p:txBody>
      </p:sp>
      <p:cxnSp>
        <p:nvCxnSpPr>
          <p:cNvPr id="1031" name="Straight Connector 7">
            <a:extLst>
              <a:ext uri="{FF2B5EF4-FFF2-40B4-BE49-F238E27FC236}">
                <a16:creationId xmlns:a16="http://schemas.microsoft.com/office/drawing/2014/main" id="{542453D5-505A-3DF8-A250-108083133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324600"/>
            <a:ext cx="12192000" cy="0"/>
          </a:xfrm>
          <a:prstGeom prst="straightConnector1">
            <a:avLst/>
          </a:prstGeom>
          <a:noFill/>
          <a:ln w="15873">
            <a:solidFill>
              <a:srgbClr val="543E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rgbClr val="543E34"/>
          </a:solidFill>
          <a:latin typeface="Sagona Book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543E34"/>
          </a:solidFill>
          <a:latin typeface="Sagona Book" panose="02020503050505020204" pitchFamily="18" charset="0"/>
        </a:defRPr>
      </a:lvl9pPr>
    </p:titleStyle>
    <p:bodyStyle>
      <a:lvl1pPr marL="228600" indent="-228600" algn="l" rtl="0" eaLnBrk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543E34"/>
          </a:solidFill>
          <a:latin typeface="Gill Sans Nova Light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543E34"/>
          </a:solidFill>
          <a:latin typeface="Gill Sans Nova Light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543E34"/>
          </a:solidFill>
          <a:latin typeface="Gill Sans Nova Light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543E34"/>
          </a:solidFill>
          <a:latin typeface="Gill Sans Nova Light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543E34"/>
          </a:solidFill>
          <a:latin typeface="Gill Sans Nova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A1928F2-5889-7846-B69B-7999814E68B5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eaLnBrk="1"/>
            <a:r>
              <a:rPr altLang="en-US" dirty="0">
                <a:latin typeface="Arial"/>
                <a:cs typeface="Arial"/>
              </a:rPr>
              <a:t>Welcome to Year 3</a:t>
            </a:r>
            <a:r>
              <a:rPr lang="en-GB" altLang="en-US" dirty="0">
                <a:latin typeface="Arial"/>
                <a:cs typeface="Arial"/>
              </a:rPr>
              <a:t>!</a:t>
            </a:r>
            <a:endParaRPr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5EDBD192-566C-7DE6-7DBB-0DCB2D2B054C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eaLnBrk="1"/>
            <a:endParaRPr lang="en-GB" altLang="en-US">
              <a:latin typeface="Gill Sans Nova Light" panose="020B0302020104020203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88F33B4-1094-440D-2ED9-97CE43E918F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39713" y="0"/>
            <a:ext cx="9405937" cy="1400175"/>
          </a:xfrm>
        </p:spPr>
        <p:txBody>
          <a:bodyPr/>
          <a:lstStyle/>
          <a:p>
            <a:pPr eaLnBrk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Place value</a:t>
            </a:r>
            <a:endParaRPr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CE83-9D03-DFED-919E-D14FE913BD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9713" y="1241425"/>
            <a:ext cx="7929562" cy="3275013"/>
          </a:xfrm>
        </p:spPr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lang="en-GB" sz="2400">
                <a:latin typeface="Arial" pitchFamily="34"/>
                <a:cs typeface="Arial" pitchFamily="34"/>
              </a:rPr>
              <a:t>In School: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GB" sz="2400">
                <a:latin typeface="Arial" pitchFamily="34"/>
                <a:cs typeface="Arial" pitchFamily="34"/>
              </a:rPr>
              <a:t>Understanding the value of numbers 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GB" sz="2400">
                <a:latin typeface="Arial" pitchFamily="34"/>
                <a:cs typeface="Arial" pitchFamily="34"/>
              </a:rPr>
              <a:t>Where do those numbers sit in relation to other numbers?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GB" sz="2400">
                <a:latin typeface="Arial" pitchFamily="34"/>
                <a:cs typeface="Arial" pitchFamily="34"/>
              </a:rPr>
              <a:t>Knowing what the number is made of to support mental calculations and problem solving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lang="en-GB" sz="2400">
              <a:latin typeface="Arial" pitchFamily="34"/>
              <a:cs typeface="Arial" pitchFamily="34"/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D826632C-D596-EBC1-F973-56EF12C1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608388"/>
            <a:ext cx="2581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725D6F78-90B6-ECA5-7A80-AED38ABE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96875"/>
            <a:ext cx="25733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5944160-507D-E525-28D8-B16E0BDFB7ED}"/>
              </a:ext>
            </a:extLst>
          </p:cNvPr>
          <p:cNvSpPr txBox="1"/>
          <p:nvPr/>
        </p:nvSpPr>
        <p:spPr>
          <a:xfrm>
            <a:off x="4905375" y="3608388"/>
            <a:ext cx="6756400" cy="3662362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>
                <a:solidFill>
                  <a:srgbClr val="543E34"/>
                </a:solidFill>
                <a:latin typeface="Arial" pitchFamily="34"/>
                <a:cs typeface="Arial" pitchFamily="34"/>
              </a:rPr>
              <a:t>At home: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>
                <a:solidFill>
                  <a:srgbClr val="543E34"/>
                </a:solidFill>
                <a:latin typeface="Arial" pitchFamily="34"/>
                <a:cs typeface="Arial" pitchFamily="34"/>
              </a:rPr>
              <a:t>Counting in different steps (multiples of) forwards and backwards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>
                <a:solidFill>
                  <a:srgbClr val="543E34"/>
                </a:solidFill>
                <a:latin typeface="Arial" pitchFamily="34"/>
                <a:cs typeface="Arial" pitchFamily="34"/>
              </a:rPr>
              <a:t>Playing board games (change the rules/ invent your own!)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>
                <a:solidFill>
                  <a:srgbClr val="543E34"/>
                </a:solidFill>
                <a:latin typeface="Arial" pitchFamily="34"/>
                <a:cs typeface="Arial" pitchFamily="34"/>
              </a:rPr>
              <a:t>Measure things!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>
                <a:solidFill>
                  <a:srgbClr val="543E34"/>
                </a:solidFill>
                <a:latin typeface="Arial" pitchFamily="34"/>
                <a:cs typeface="Arial" pitchFamily="34"/>
              </a:rPr>
              <a:t>Real life maths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>
              <a:solidFill>
                <a:srgbClr val="543E34"/>
              </a:solidFill>
              <a:latin typeface="Arial" pitchFamily="34"/>
              <a:cs typeface="Arial" pitchFamily="3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>
              <a:solidFill>
                <a:srgbClr val="543E34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EB8A91C-3B27-54C4-0B29-B5C40B6EF3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76263" y="704850"/>
            <a:ext cx="10515600" cy="676275"/>
          </a:xfrm>
        </p:spPr>
        <p:txBody>
          <a:bodyPr/>
          <a:lstStyle/>
          <a:p>
            <a:pPr eaLnBrk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Calculations </a:t>
            </a:r>
            <a:endParaRPr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AC0E2E0E-167F-683E-9966-4465BAE0900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76263" y="1901825"/>
            <a:ext cx="9363075" cy="3876675"/>
          </a:xfrm>
        </p:spPr>
        <p:txBody>
          <a:bodyPr/>
          <a:lstStyle/>
          <a:p>
            <a:pPr eaLnBrk="1"/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Add and subtract numbers mentally, including:</a:t>
            </a:r>
          </a:p>
          <a:p>
            <a:pPr marL="742950" lvl="1" indent="-285750" eaLnBrk="1"/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a three-digit number </a:t>
            </a:r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</a:p>
          <a:p>
            <a:pPr marL="742950" lvl="1" indent="-285750" eaLnBrk="1"/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a three-digit number </a:t>
            </a:r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10s</a:t>
            </a:r>
          </a:p>
          <a:p>
            <a:pPr marL="742950" lvl="1" indent="-285750" eaLnBrk="1"/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a three-digit number </a:t>
            </a:r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altLang="en-US" b="1">
                <a:latin typeface="Arial" panose="020B0604020202020204" pitchFamily="34" charset="0"/>
                <a:cs typeface="Arial" panose="020B0604020202020204" pitchFamily="34" charset="0"/>
              </a:rPr>
              <a:t>100s</a:t>
            </a:r>
          </a:p>
          <a:p>
            <a:pPr eaLnBrk="1"/>
            <a:r>
              <a:rPr altLang="en-US" sz="2400">
                <a:latin typeface="Arial" panose="020B0604020202020204" pitchFamily="34" charset="0"/>
                <a:cs typeface="Arial" panose="020B0604020202020204" pitchFamily="34" charset="0"/>
              </a:rPr>
              <a:t>Recall and use multiplication and division facts for the </a:t>
            </a:r>
            <a:r>
              <a:rPr altLang="en-US" sz="2400" b="1">
                <a:latin typeface="Arial" panose="020B0604020202020204" pitchFamily="34" charset="0"/>
                <a:cs typeface="Arial" panose="020B0604020202020204" pitchFamily="34" charset="0"/>
              </a:rPr>
              <a:t>3, 4 and 8 </a:t>
            </a:r>
            <a:r>
              <a:rPr altLang="en-US" sz="2400">
                <a:latin typeface="Arial" panose="020B0604020202020204" pitchFamily="34" charset="0"/>
                <a:cs typeface="Arial" panose="020B0604020202020204" pitchFamily="34" charset="0"/>
              </a:rPr>
              <a:t>multiplication tables – Heavy emphasis on times tables.</a:t>
            </a:r>
          </a:p>
          <a:p>
            <a:pPr eaLnBrk="1"/>
            <a:r>
              <a:rPr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Times Table Rock stars in school and at home</a:t>
            </a:r>
            <a:endParaRPr lang="en-GB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95188A9-5B24-2AB9-BE95-571D48210CA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76263" y="704850"/>
            <a:ext cx="10515600" cy="676275"/>
          </a:xfrm>
        </p:spPr>
        <p:txBody>
          <a:bodyPr/>
          <a:lstStyle/>
          <a:p>
            <a:pPr eaLnBrk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Problem solving </a:t>
            </a:r>
            <a:endParaRPr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FE35-2BE6-B63F-1BE1-13C219F0C3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6263" y="1901825"/>
            <a:ext cx="9363075" cy="3876675"/>
          </a:xfrm>
        </p:spPr>
        <p:txBody>
          <a:bodyPr>
            <a:normAutofit fontScale="92500" lnSpcReduction="10000"/>
          </a:bodyPr>
          <a:lstStyle/>
          <a:p>
            <a:pPr eaLnBrk="1" fontAlgn="auto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 dirty="0">
                <a:latin typeface="Arial"/>
                <a:cs typeface="Arial"/>
              </a:rPr>
              <a:t>Problem solving or Reasoning is a key expectation in year 3.</a:t>
            </a:r>
            <a:r>
              <a:rPr lang="en-GB" dirty="0">
                <a:latin typeface="Arial"/>
                <a:cs typeface="Arial"/>
              </a:rPr>
              <a:t> </a:t>
            </a:r>
            <a:endParaRPr lang="en-GB"/>
          </a:p>
          <a:p>
            <a:pPr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dirty="0">
                <a:latin typeface="Arial"/>
                <a:cs typeface="Arial"/>
              </a:rPr>
              <a:t>It allows children to use the </a:t>
            </a:r>
            <a:r>
              <a:rPr lang="en-US">
                <a:latin typeface="Arial"/>
                <a:cs typeface="Arial"/>
              </a:rPr>
              <a:t>knowldege they have learnt in context.</a:t>
            </a:r>
            <a:endParaRPr dirty="0">
              <a:latin typeface="Arial" pitchFamily="34"/>
              <a:cs typeface="Arial" pitchFamily="34"/>
            </a:endParaRPr>
          </a:p>
          <a:p>
            <a:pPr eaLnBrk="1" fontAlgn="auto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latin typeface="Arial" pitchFamily="34"/>
                <a:cs typeface="Arial" pitchFamily="34"/>
              </a:rPr>
              <a:t>This allows knowledge to be embedded and applied.</a:t>
            </a:r>
          </a:p>
          <a:p>
            <a:pPr marL="0" indent="0" eaLnBrk="1" fontAlgn="auto">
              <a:lnSpc>
                <a:spcPct val="80000"/>
              </a:lnSpc>
              <a:spcAft>
                <a:spcPts val="0"/>
              </a:spcAft>
              <a:buFont typeface="Arial" pitchFamily="34"/>
              <a:buNone/>
              <a:defRPr/>
            </a:pPr>
            <a:endParaRPr>
              <a:latin typeface="Arial" pitchFamily="34"/>
              <a:cs typeface="Arial" pitchFamily="34"/>
            </a:endParaRPr>
          </a:p>
          <a:p>
            <a:pPr eaLnBrk="1" fontAlgn="auto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latin typeface="Arial" pitchFamily="34"/>
                <a:cs typeface="Arial" pitchFamily="34"/>
              </a:rPr>
              <a:t>This can be applied with real life activities at home such as baking or with money. </a:t>
            </a:r>
          </a:p>
          <a:p>
            <a:pPr eaLnBrk="1" fontAlgn="auto">
              <a:lnSpc>
                <a:spcPct val="80000"/>
              </a:lnSpc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latin typeface="Arial" pitchFamily="34"/>
                <a:cs typeface="Arial" pitchFamily="34"/>
              </a:rPr>
              <a:t>The more you familiarise the children with key vocabulary, the more confident they’ll feel when applying it in class.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518AA2F-1068-1723-4CEF-A58641F2C31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76263" y="417513"/>
            <a:ext cx="10515600" cy="676275"/>
          </a:xfrm>
        </p:spPr>
        <p:txBody>
          <a:bodyPr/>
          <a:lstStyle/>
          <a:p>
            <a:pPr eaLnBrk="1"/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Talk4Maths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F8C1-1B23-0471-47F5-1A677D836F7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84225" y="1152525"/>
            <a:ext cx="8945563" cy="2070100"/>
          </a:xfrm>
        </p:spPr>
        <p:txBody>
          <a:bodyPr/>
          <a:lstStyle/>
          <a:p>
            <a:pPr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In KS2 we use “STEM” sentences</a:t>
            </a:r>
          </a:p>
          <a:p>
            <a:pPr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It is important for the children to clearly explain their reasoning and thought process</a:t>
            </a:r>
          </a:p>
          <a:p>
            <a:pPr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It helps them to hear different strategies, share ideas, try new approaches, become better communicators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EA2BE90-1D52-6A2B-C204-A229F70BA491}"/>
              </a:ext>
            </a:extLst>
          </p:cNvPr>
          <p:cNvSpPr>
            <a:spLocks/>
          </p:cNvSpPr>
          <p:nvPr/>
        </p:nvSpPr>
        <p:spPr bwMode="auto">
          <a:xfrm>
            <a:off x="6291263" y="3281363"/>
            <a:ext cx="5675312" cy="2582862"/>
          </a:xfrm>
          <a:custGeom>
            <a:avLst/>
            <a:gdLst>
              <a:gd name="T0" fmla="*/ 2837895 w 21600"/>
              <a:gd name="T1" fmla="*/ 0 h 21600"/>
              <a:gd name="T2" fmla="*/ 5675790 w 21600"/>
              <a:gd name="T3" fmla="*/ 1291503 h 21600"/>
              <a:gd name="T4" fmla="*/ 2837895 w 21600"/>
              <a:gd name="T5" fmla="*/ 2583006 h 21600"/>
              <a:gd name="T6" fmla="*/ 0 w 21600"/>
              <a:gd name="T7" fmla="*/ 1291503 h 21600"/>
              <a:gd name="T8" fmla="*/ 830347 w 21600"/>
              <a:gd name="T9" fmla="*/ 377884 h 21600"/>
              <a:gd name="T10" fmla="*/ 830347 w 21600"/>
              <a:gd name="T11" fmla="*/ 2205122 h 21600"/>
              <a:gd name="T12" fmla="*/ 4845443 w 21600"/>
              <a:gd name="T13" fmla="*/ 2205122 h 21600"/>
              <a:gd name="T14" fmla="*/ 4845443 w 21600"/>
              <a:gd name="T15" fmla="*/ 377884 h 21600"/>
              <a:gd name="T16" fmla="*/ -208901 w 21600"/>
              <a:gd name="T17" fmla="*/ 3490167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3540" y="18796"/>
                </a:moveTo>
                <a:lnTo>
                  <a:pt x="3540" y="18795"/>
                </a:lnTo>
                <a:cubicBezTo>
                  <a:pt x="1285" y="16748"/>
                  <a:pt x="0" y="138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398" y="21599"/>
                  <a:pt x="8010" y="21327"/>
                  <a:pt x="6713" y="20796"/>
                </a:cubicBezTo>
                <a:lnTo>
                  <a:pt x="-795" y="29186"/>
                </a:lnTo>
                <a:lnTo>
                  <a:pt x="3540" y="18796"/>
                </a:lnTo>
                <a:close/>
              </a:path>
            </a:pathLst>
          </a:custGeom>
          <a:solidFill>
            <a:srgbClr val="FEF3ED"/>
          </a:solidFill>
          <a:ln w="12701" cap="flat">
            <a:solidFill>
              <a:srgbClr val="BBB3AE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AFF77-2FC6-BBF4-3F53-6BB83809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3643313"/>
            <a:ext cx="3621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543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positive!</a:t>
            </a:r>
          </a:p>
          <a:p>
            <a:pPr algn="ctr" eaLnBrk="1" hangingPunct="1"/>
            <a:r>
              <a:rPr lang="en-GB" altLang="en-US" sz="3200">
                <a:solidFill>
                  <a:srgbClr val="543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say “I hated maths at school”.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C5DBE14-05BE-CD90-3355-290FEF2DEBB9}"/>
              </a:ext>
            </a:extLst>
          </p:cNvPr>
          <p:cNvSpPr>
            <a:spLocks/>
          </p:cNvSpPr>
          <p:nvPr/>
        </p:nvSpPr>
        <p:spPr bwMode="auto">
          <a:xfrm rot="-669760">
            <a:off x="206375" y="3227388"/>
            <a:ext cx="4252913" cy="3249612"/>
          </a:xfrm>
          <a:custGeom>
            <a:avLst/>
            <a:gdLst>
              <a:gd name="T0" fmla="*/ 2126204 w 21600"/>
              <a:gd name="T1" fmla="*/ 0 h 21600"/>
              <a:gd name="T2" fmla="*/ 4252408 w 21600"/>
              <a:gd name="T3" fmla="*/ 1624614 h 21600"/>
              <a:gd name="T4" fmla="*/ 2126204 w 21600"/>
              <a:gd name="T5" fmla="*/ 3249228 h 21600"/>
              <a:gd name="T6" fmla="*/ 0 w 21600"/>
              <a:gd name="T7" fmla="*/ 1624614 h 21600"/>
              <a:gd name="T8" fmla="*/ 0 w 21600"/>
              <a:gd name="T9" fmla="*/ 1624614 h 21600"/>
              <a:gd name="T10" fmla="*/ 2126204 w 21600"/>
              <a:gd name="T11" fmla="*/ 3249228 h 21600"/>
              <a:gd name="T12" fmla="*/ 4252408 w 21600"/>
              <a:gd name="T13" fmla="*/ 1624614 h 21600"/>
              <a:gd name="T14" fmla="*/ 2126204 w 21600"/>
              <a:gd name="T15" fmla="*/ 0 h 21600"/>
              <a:gd name="T16" fmla="*/ 5070209 w 21600"/>
              <a:gd name="T17" fmla="*/ 3947812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1796480 60000 65536"/>
              <a:gd name="T23" fmla="*/ 5898240 60000 65536"/>
              <a:gd name="T24" fmla="*/ 0 60000 65536"/>
              <a:gd name="T25" fmla="*/ 17694720 60000 65536"/>
              <a:gd name="T26" fmla="*/ 5898240 60000 65536"/>
              <a:gd name="T27" fmla="*/ 3000 w 21600"/>
              <a:gd name="T28" fmla="*/ 3320 h 21600"/>
              <a:gd name="T29" fmla="*/ 17110 w 21600"/>
              <a:gd name="T30" fmla="*/ 1733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  <a:path w="21600" h="21600">
                <a:moveTo>
                  <a:pt x="20167" y="18674"/>
                </a:moveTo>
                <a:lnTo>
                  <a:pt x="20167" y="18674"/>
                </a:lnTo>
                <a:cubicBezTo>
                  <a:pt x="19172" y="18674"/>
                  <a:pt x="18367" y="19479"/>
                  <a:pt x="18367" y="20474"/>
                </a:cubicBezTo>
                <a:cubicBezTo>
                  <a:pt x="18367" y="21468"/>
                  <a:pt x="19172" y="22274"/>
                  <a:pt x="20167" y="22274"/>
                </a:cubicBezTo>
                <a:cubicBezTo>
                  <a:pt x="21161" y="22274"/>
                  <a:pt x="21967" y="21468"/>
                  <a:pt x="21967" y="20474"/>
                </a:cubicBezTo>
                <a:cubicBezTo>
                  <a:pt x="21967" y="19479"/>
                  <a:pt x="21161" y="18674"/>
                  <a:pt x="20167" y="18674"/>
                </a:cubicBezTo>
                <a:close/>
              </a:path>
              <a:path w="21600" h="21600">
                <a:moveTo>
                  <a:pt x="23274" y="22482"/>
                </a:moveTo>
                <a:lnTo>
                  <a:pt x="23274" y="22482"/>
                </a:lnTo>
                <a:cubicBezTo>
                  <a:pt x="22611" y="22482"/>
                  <a:pt x="22074" y="23019"/>
                  <a:pt x="22074" y="23682"/>
                </a:cubicBezTo>
                <a:cubicBezTo>
                  <a:pt x="22074" y="24344"/>
                  <a:pt x="22611" y="24882"/>
                  <a:pt x="23274" y="24882"/>
                </a:cubicBezTo>
                <a:cubicBezTo>
                  <a:pt x="23936" y="24882"/>
                  <a:pt x="24474" y="24344"/>
                  <a:pt x="24474" y="23682"/>
                </a:cubicBezTo>
                <a:cubicBezTo>
                  <a:pt x="24474" y="23019"/>
                  <a:pt x="23936" y="22482"/>
                  <a:pt x="23274" y="22482"/>
                </a:cubicBezTo>
                <a:close/>
              </a:path>
              <a:path w="21600" h="21600">
                <a:moveTo>
                  <a:pt x="25754" y="25544"/>
                </a:moveTo>
                <a:lnTo>
                  <a:pt x="25754" y="25544"/>
                </a:lnTo>
                <a:cubicBezTo>
                  <a:pt x="25367" y="25544"/>
                  <a:pt x="25054" y="25857"/>
                  <a:pt x="25054" y="26244"/>
                </a:cubicBezTo>
                <a:cubicBezTo>
                  <a:pt x="25054" y="26630"/>
                  <a:pt x="25367" y="26944"/>
                  <a:pt x="25754" y="26944"/>
                </a:cubicBezTo>
                <a:cubicBezTo>
                  <a:pt x="26140" y="26944"/>
                  <a:pt x="26454" y="26630"/>
                  <a:pt x="26454" y="26244"/>
                </a:cubicBezTo>
                <a:cubicBezTo>
                  <a:pt x="26454" y="25857"/>
                  <a:pt x="26140" y="25544"/>
                  <a:pt x="25754" y="25544"/>
                </a:cubicBezTo>
                <a:close/>
              </a:path>
            </a:pathLst>
          </a:custGeom>
          <a:solidFill>
            <a:srgbClr val="FEF3ED"/>
          </a:solidFill>
          <a:ln w="12701" cap="flat">
            <a:solidFill>
              <a:srgbClr val="BBB3AE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7BE51-48E7-A66F-094E-4AE4444C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3765550"/>
            <a:ext cx="253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543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my number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8B869D9-D12F-A362-A1E5-4EFD28B30D94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1169988"/>
            <a:ext cx="9144000" cy="2387600"/>
          </a:xfrm>
        </p:spPr>
        <p:txBody>
          <a:bodyPr/>
          <a:lstStyle/>
          <a:p>
            <a:pPr eaLnBrk="1"/>
            <a:r>
              <a:rPr altLang="en-US">
                <a:latin typeface="Sagona Book" panose="02020503050505020204" pitchFamily="18" charset="0"/>
              </a:rPr>
              <a:t>Homework</a:t>
            </a:r>
          </a:p>
        </p:txBody>
      </p:sp>
      <p:sp>
        <p:nvSpPr>
          <p:cNvPr id="39939" name="Subtitle 2">
            <a:extLst>
              <a:ext uri="{FF2B5EF4-FFF2-40B4-BE49-F238E27FC236}">
                <a16:creationId xmlns:a16="http://schemas.microsoft.com/office/drawing/2014/main" id="{12520CAC-2FB8-D1EF-82D6-D9CAD3367813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eaLnBrk="1"/>
            <a:endParaRPr lang="en-GB" altLang="en-US">
              <a:latin typeface="Gill Sans Nova Light" panose="020B0302020104020203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>
            <a:extLst>
              <a:ext uri="{FF2B5EF4-FFF2-40B4-BE49-F238E27FC236}">
                <a16:creationId xmlns:a16="http://schemas.microsoft.com/office/drawing/2014/main" id="{D1DBE2FD-252F-25F7-B0F7-A1702367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28613"/>
            <a:ext cx="1110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u="sng"/>
              <a:t>New approach to spelling homework</a:t>
            </a:r>
          </a:p>
        </p:txBody>
      </p:sp>
      <p:sp>
        <p:nvSpPr>
          <p:cNvPr id="40963" name="TextBox 2">
            <a:extLst>
              <a:ext uri="{FF2B5EF4-FFF2-40B4-BE49-F238E27FC236}">
                <a16:creationId xmlns:a16="http://schemas.microsoft.com/office/drawing/2014/main" id="{0A8AC9BD-5813-95C9-2861-DA16FDF4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084263"/>
            <a:ext cx="10563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/>
              <a:t>3 weekly rota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32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/>
              <a:t>Emphasis on investigation rather than rote learning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32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/>
              <a:t>Linked to the RWI spelling programme and the orange words.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32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/>
              <a:t>Retrieval built 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6090D-066A-76AA-DE80-717C68488293}"/>
              </a:ext>
            </a:extLst>
          </p:cNvPr>
          <p:cNvSpPr txBox="1"/>
          <p:nvPr/>
        </p:nvSpPr>
        <p:spPr>
          <a:xfrm>
            <a:off x="552450" y="533400"/>
            <a:ext cx="107442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latin typeface="+mn-lt"/>
              </a:rPr>
              <a:t>Week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Spelling investigation and sentence writing.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Children given a homework sheet to complete.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They are asked to find more examples of the spelling pattern being taught in the RWI spelling unit.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They write 3 sentences (or more) including the words they have found.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Children hand in their homework sheets and the words are shared. The best examples are displayed on the word wall along with examples from the RWI spelling unit.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7C8F9-1141-B676-FC81-57AB01131F43}"/>
              </a:ext>
            </a:extLst>
          </p:cNvPr>
          <p:cNvSpPr txBox="1"/>
          <p:nvPr/>
        </p:nvSpPr>
        <p:spPr>
          <a:xfrm>
            <a:off x="457200" y="304800"/>
            <a:ext cx="11506200" cy="631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latin typeface="+mn-lt"/>
              </a:rPr>
              <a:t>Week 2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A set of orange words are studied in class.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A homework sheet is sent home.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The children choose a </a:t>
            </a:r>
            <a:r>
              <a:rPr lang="en-GB" sz="2400" b="1" i="1" u="sng">
                <a:latin typeface="+mn-lt"/>
              </a:rPr>
              <a:t>strategy </a:t>
            </a:r>
            <a:r>
              <a:rPr lang="en-GB" sz="2400" b="1">
                <a:latin typeface="+mn-lt"/>
              </a:rPr>
              <a:t>to learn each word.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They practise with Look, Cover, Say , Write and Check.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They write a sentence for each word.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The homework sheet is handed in.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An orange word spelling test takes place in school.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400" b="1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1">
                <a:latin typeface="+mn-lt"/>
              </a:rPr>
              <a:t>Orange words are displayed on the </a:t>
            </a:r>
            <a:r>
              <a:rPr lang="en-GB" sz="2400" b="1" i="1" u="sng">
                <a:latin typeface="+mn-lt"/>
              </a:rPr>
              <a:t>orange word wall</a:t>
            </a:r>
            <a:r>
              <a:rPr lang="en-GB" sz="2400" b="1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>
            <a:extLst>
              <a:ext uri="{FF2B5EF4-FFF2-40B4-BE49-F238E27FC236}">
                <a16:creationId xmlns:a16="http://schemas.microsoft.com/office/drawing/2014/main" id="{6A06F242-CA8C-DBD5-F0D9-5E1D7610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676275"/>
            <a:ext cx="6810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/>
              <a:t>Week 2 continued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277D545B-E41D-7614-BF6B-06729561CEDA}"/>
              </a:ext>
            </a:extLst>
          </p:cNvPr>
          <p:cNvSpPr/>
          <p:nvPr/>
        </p:nvSpPr>
        <p:spPr>
          <a:xfrm>
            <a:off x="1981200" y="1754188"/>
            <a:ext cx="7767638" cy="418147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/>
              <a:t>Speed spell </a:t>
            </a:r>
            <a:r>
              <a:rPr lang="en-GB" sz="2800" b="1"/>
              <a:t>is used to check the orange words. When most children can spell a word correctly it can be removed from the orange word wall.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3F15E2A5-774C-0BCD-743F-627AB938A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6477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/>
              <a:t>Week 2 continued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A8908105-0DFA-D731-EF15-F80CE080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231900"/>
            <a:ext cx="8404225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ECCB877-4092-F04C-FBED-9AE11711A1C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76263" y="704850"/>
            <a:ext cx="10515600" cy="676275"/>
          </a:xfrm>
        </p:spPr>
        <p:txBody>
          <a:bodyPr/>
          <a:lstStyle/>
          <a:p>
            <a:pPr eaLnBrk="1"/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Meet the team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FF7190A-1CB6-8A05-07B5-F0ABF24CA6E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/>
            <a:r>
              <a:rPr lang="en-GB" altLang="en-US" sz="3400">
                <a:latin typeface="Arial"/>
                <a:cs typeface="Arial"/>
              </a:rPr>
              <a:t>Mr Bhojani</a:t>
            </a:r>
          </a:p>
          <a:p>
            <a:pPr eaLnBrk="1"/>
            <a:r>
              <a:rPr lang="en-GB" altLang="en-US" sz="3400">
                <a:latin typeface="Arial" panose="020B0604020202020204" pitchFamily="34" charset="0"/>
                <a:cs typeface="Arial" panose="020B0604020202020204" pitchFamily="34" charset="0"/>
              </a:rPr>
              <a:t>Mrs </a:t>
            </a:r>
            <a:r>
              <a:rPr lang="en-GB" altLang="en-US" sz="3400" err="1">
                <a:latin typeface="Arial" panose="020B0604020202020204" pitchFamily="34" charset="0"/>
                <a:cs typeface="Arial" panose="020B0604020202020204" pitchFamily="34" charset="0"/>
              </a:rPr>
              <a:t>Loomes</a:t>
            </a:r>
            <a:endParaRPr lang="en-GB" altLang="en-US" sz="3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r>
              <a:rPr lang="en-GB" altLang="en-US" sz="3400">
                <a:latin typeface="Arial"/>
                <a:cs typeface="Arial"/>
              </a:rPr>
              <a:t>Miss Smith</a:t>
            </a:r>
          </a:p>
          <a:p>
            <a:pPr eaLnBrk="1"/>
            <a:r>
              <a:rPr lang="en-GB" altLang="en-US" sz="3400">
                <a:latin typeface="Arial" panose="020B0604020202020204" pitchFamily="34" charset="0"/>
                <a:cs typeface="Arial" panose="020B0604020202020204" pitchFamily="34" charset="0"/>
              </a:rPr>
              <a:t>Mrs Fairhurst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DBC3C-3DC6-4ABC-0BA8-ED5E94EAC68F}"/>
              </a:ext>
            </a:extLst>
          </p:cNvPr>
          <p:cNvSpPr txBox="1"/>
          <p:nvPr/>
        </p:nvSpPr>
        <p:spPr>
          <a:xfrm>
            <a:off x="466725" y="466725"/>
            <a:ext cx="10906125" cy="3970318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>
                <a:latin typeface="+mn-lt"/>
              </a:rPr>
              <a:t>Week 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>
              <a:latin typeface="+mn-lt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>
                <a:latin typeface="+mn-lt"/>
              </a:rPr>
              <a:t>Word patterns or orange words previously taught are revisited.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800" b="1">
              <a:latin typeface="+mn-lt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>
                <a:latin typeface="+mn-lt"/>
              </a:rPr>
              <a:t>A handwriting sheet including the word is </a:t>
            </a:r>
            <a:r>
              <a:rPr lang="en-GB" sz="2800" b="1" dirty="0">
                <a:latin typeface="+mn-lt"/>
              </a:rPr>
              <a:t>sent home.</a:t>
            </a:r>
            <a:endParaRPr lang="en-GB" sz="2800" b="1" dirty="0">
              <a:latin typeface="+mn-lt"/>
              <a:cs typeface="Calibri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800" b="1">
              <a:latin typeface="+mn-lt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>
                <a:latin typeface="+mn-lt"/>
              </a:rPr>
              <a:t>The handwriting sheet is handed in.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800" b="1">
              <a:latin typeface="+mn-lt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b="1">
                <a:latin typeface="+mn-lt"/>
              </a:rPr>
              <a:t>In class the words are tested through a short dictation.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47853D15-2143-6233-31B6-B6534B84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361863"/>
            <a:ext cx="10529454" cy="5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0DFFB8E1-5372-B8C0-C43B-70E6ECF2BEE7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1169988"/>
            <a:ext cx="9144000" cy="2387600"/>
          </a:xfrm>
        </p:spPr>
        <p:txBody>
          <a:bodyPr/>
          <a:lstStyle/>
          <a:p>
            <a:pPr eaLnBrk="1"/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Any questions? </a:t>
            </a:r>
          </a:p>
        </p:txBody>
      </p:sp>
      <p:sp>
        <p:nvSpPr>
          <p:cNvPr id="47107" name="Subtitle 4">
            <a:extLst>
              <a:ext uri="{FF2B5EF4-FFF2-40B4-BE49-F238E27FC236}">
                <a16:creationId xmlns:a16="http://schemas.microsoft.com/office/drawing/2014/main" id="{10DC43E9-DE5A-DC8F-D4FE-5C26B1A1CE15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eaLnBrk="1"/>
            <a:endParaRPr lang="en-GB" altLang="en-US">
              <a:latin typeface="Gill Sans Nova Light" panose="020B0302020104020203" pitchFamily="34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B25F141-7623-6529-F78A-C25D39DC17DB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1169988"/>
            <a:ext cx="9144000" cy="2387600"/>
          </a:xfrm>
        </p:spPr>
        <p:txBody>
          <a:bodyPr/>
          <a:lstStyle/>
          <a:p>
            <a:pPr eaLnBrk="1"/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sp>
        <p:nvSpPr>
          <p:cNvPr id="49155" name="Subtitle 4">
            <a:extLst>
              <a:ext uri="{FF2B5EF4-FFF2-40B4-BE49-F238E27FC236}">
                <a16:creationId xmlns:a16="http://schemas.microsoft.com/office/drawing/2014/main" id="{89D103BA-7B54-AE4C-F29C-D20A9E982ED7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eaLnBrk="1"/>
            <a:endParaRPr lang="en-GB" altLang="en-US">
              <a:latin typeface="Gill Sans Nova Light" panose="020B0302020104020203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C080136-C485-92E9-527B-2CF6CC595AC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76263" y="704850"/>
            <a:ext cx="10515600" cy="676275"/>
          </a:xfrm>
        </p:spPr>
        <p:txBody>
          <a:bodyPr/>
          <a:lstStyle/>
          <a:p>
            <a:pPr eaLnBrk="1"/>
            <a:r>
              <a:rPr altLang="en-US">
                <a:latin typeface="Arial" panose="020B0604020202020204" pitchFamily="34" charset="0"/>
                <a:cs typeface="Arial" panose="020B0604020202020204" pitchFamily="34" charset="0"/>
              </a:rPr>
              <a:t>Important information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E31EE95-F74D-A939-A790-5D0D45368FA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76263" y="1901825"/>
            <a:ext cx="9363075" cy="3876675"/>
          </a:xfrm>
        </p:spPr>
        <p:txBody>
          <a:bodyPr/>
          <a:lstStyle/>
          <a:p>
            <a:pPr eaLnBrk="1"/>
            <a:r>
              <a:rPr lang="en-GB" altLang="en-US">
                <a:latin typeface="Arial"/>
                <a:cs typeface="Arial"/>
              </a:rPr>
              <a:t>PE days – Tuesdays and Fridays</a:t>
            </a:r>
          </a:p>
          <a:p>
            <a:pPr eaLnBrk="1"/>
            <a:r>
              <a:rPr lang="en-GB" altLang="en-US">
                <a:latin typeface="Arial"/>
                <a:cs typeface="Arial"/>
              </a:rPr>
              <a:t>Name clothing – coats, hats, jumpers, cardigans, shoes</a:t>
            </a:r>
          </a:p>
          <a:p>
            <a:pPr eaLnBrk="1"/>
            <a:r>
              <a:rPr lang="en-GB" altLang="en-US">
                <a:latin typeface="Arial"/>
                <a:cs typeface="Arial"/>
              </a:rPr>
              <a:t>Water bottles - named</a:t>
            </a:r>
          </a:p>
          <a:p>
            <a:pPr eaLnBrk="1"/>
            <a:r>
              <a:rPr lang="en-GB" altLang="en-US">
                <a:latin typeface="Arial"/>
                <a:cs typeface="Arial"/>
              </a:rPr>
              <a:t>Snacks – healthy, no nuts</a:t>
            </a:r>
          </a:p>
          <a:p>
            <a:pPr eaLnBrk="1"/>
            <a:r>
              <a:rPr lang="en-GB" altLang="en-US">
                <a:latin typeface="Arial"/>
                <a:cs typeface="Arial"/>
              </a:rPr>
              <a:t>Homework 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/>
                <a:cs typeface="Arial"/>
              </a:rPr>
              <a:t>Website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>
            <a:extLst>
              <a:ext uri="{FF2B5EF4-FFF2-40B4-BE49-F238E27FC236}">
                <a16:creationId xmlns:a16="http://schemas.microsoft.com/office/drawing/2014/main" id="{BEF0B502-4DE7-B666-B599-39A81DE4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464300"/>
            <a:ext cx="987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543E34"/>
                </a:solidFill>
                <a:latin typeface="Gill Sans Nova Light" panose="020B0302020104020203" pitchFamily="34" charset="0"/>
              </a:rPr>
              <a:t>20XX</a:t>
            </a: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C353E881-7C36-0B8A-A437-FB57476E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6464300"/>
            <a:ext cx="3438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543E34"/>
                </a:solidFill>
                <a:latin typeface="Gill Sans Nova Light" panose="020B0302020104020203" pitchFamily="34" charset="0"/>
              </a:rPr>
              <a:t>presentation title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576F2E87-49AA-C698-F854-CFE5B627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8363" y="6464300"/>
            <a:ext cx="987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B2F6BBC8-7E4B-452E-9808-F02815486816}" type="slidenum">
              <a:rPr lang="en-GB" altLang="en-US" sz="1400">
                <a:solidFill>
                  <a:srgbClr val="543E34"/>
                </a:solidFill>
                <a:latin typeface="Gill Sans Nova Light" panose="020B0302020104020203" pitchFamily="34" charset="0"/>
              </a:rPr>
              <a:pPr algn="r" eaLnBrk="1" hangingPunct="1"/>
              <a:t>4</a:t>
            </a:fld>
            <a:endParaRPr lang="en-GB" altLang="en-US" sz="1400">
              <a:solidFill>
                <a:srgbClr val="543E34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29701" name="Title 1">
            <a:extLst>
              <a:ext uri="{FF2B5EF4-FFF2-40B4-BE49-F238E27FC236}">
                <a16:creationId xmlns:a16="http://schemas.microsoft.com/office/drawing/2014/main" id="{DAF1D3E3-CAF3-B0B8-DE55-3229F23BC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17500"/>
            <a:ext cx="10515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4800">
                <a:solidFill>
                  <a:srgbClr val="543E34"/>
                </a:solidFill>
                <a:latin typeface="Arial"/>
                <a:cs typeface="Arial"/>
              </a:rPr>
              <a:t>Year timetable</a:t>
            </a:r>
          </a:p>
        </p:txBody>
      </p:sp>
      <p:sp>
        <p:nvSpPr>
          <p:cNvPr id="29702" name="Content Placeholder 2">
            <a:extLst>
              <a:ext uri="{FF2B5EF4-FFF2-40B4-BE49-F238E27FC236}">
                <a16:creationId xmlns:a16="http://schemas.microsoft.com/office/drawing/2014/main" id="{D6564503-99CA-40C3-1878-F36DC7E3F69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57225" y="1139825"/>
            <a:ext cx="11220450" cy="3876675"/>
          </a:xfrm>
        </p:spPr>
        <p:txBody>
          <a:bodyPr/>
          <a:lstStyle/>
          <a:p>
            <a:pPr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Our week:</a:t>
            </a:r>
          </a:p>
          <a:p>
            <a:pPr lvl="1"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Maths everyday</a:t>
            </a:r>
          </a:p>
          <a:p>
            <a:pPr lvl="1"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English everyday</a:t>
            </a:r>
          </a:p>
          <a:p>
            <a:pPr lvl="2" eaLnBrk="1">
              <a:lnSpc>
                <a:spcPct val="80000"/>
              </a:lnSpc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</a:p>
          <a:p>
            <a:pPr lvl="2" eaLnBrk="1">
              <a:lnSpc>
                <a:spcPct val="80000"/>
              </a:lnSpc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  <a:p>
            <a:pPr lvl="2" eaLnBrk="1">
              <a:lnSpc>
                <a:spcPct val="80000"/>
              </a:lnSpc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lvl="2" eaLnBrk="1">
              <a:lnSpc>
                <a:spcPct val="80000"/>
              </a:lnSpc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Handwriting</a:t>
            </a:r>
          </a:p>
          <a:p>
            <a:pPr lvl="2" eaLnBrk="1">
              <a:lnSpc>
                <a:spcPct val="80000"/>
              </a:lnSpc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pPr lvl="1"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PE x2 </a:t>
            </a:r>
          </a:p>
          <a:p>
            <a:pPr lvl="1" eaLnBrk="1">
              <a:lnSpc>
                <a:spcPct val="80000"/>
              </a:lnSpc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RE/Music/PSHE/History/Geography/Science/Singing/Computing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id="{E27C0065-BD28-9243-71A0-A5179942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87217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8800" b="1">
                <a:solidFill>
                  <a:srgbClr val="543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pPr algn="ctr" eaLnBrk="1" hangingPunct="1"/>
            <a:r>
              <a:rPr lang="en-GB" altLang="en-US" sz="8800" b="1">
                <a:solidFill>
                  <a:srgbClr val="543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algn="ctr" eaLnBrk="1" hangingPunct="1"/>
            <a:r>
              <a:rPr lang="en-GB" altLang="en-US" sz="8800" b="1">
                <a:solidFill>
                  <a:srgbClr val="543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33D1DF64-C8FE-1571-0C44-2AF46E4E2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477838"/>
            <a:ext cx="3221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5400" b="1">
                <a:solidFill>
                  <a:srgbClr val="543E34"/>
                </a:solidFill>
                <a:latin typeface="Arial Rounded MT Bold" panose="020F0704030504030204" pitchFamily="34" charset="0"/>
              </a:rPr>
              <a:t>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13EC7-921E-3470-841A-FB5BAF67B648}"/>
              </a:ext>
            </a:extLst>
          </p:cNvPr>
          <p:cNvSpPr txBox="1"/>
          <p:nvPr/>
        </p:nvSpPr>
        <p:spPr>
          <a:xfrm rot="21070259">
            <a:off x="1209675" y="2019300"/>
            <a:ext cx="4459288" cy="3538538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In School: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Fluency and expression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Comprehension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Stamina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Enjoyment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6E4AE-F736-D113-AAED-6F9F18DA134D}"/>
              </a:ext>
            </a:extLst>
          </p:cNvPr>
          <p:cNvSpPr txBox="1"/>
          <p:nvPr/>
        </p:nvSpPr>
        <p:spPr>
          <a:xfrm>
            <a:off x="6621463" y="627063"/>
            <a:ext cx="4460875" cy="20605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At home: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10 minutes a day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Make it fun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Share books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04A44B-98DA-FD83-DFD9-FF994DD0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186113"/>
            <a:ext cx="5619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F4220909-6B99-7125-B19A-F8203606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477838"/>
            <a:ext cx="3221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5400" b="1">
                <a:solidFill>
                  <a:srgbClr val="543E34"/>
                </a:solidFill>
                <a:latin typeface="Arial Rounded MT Bold" panose="020F0704030504030204" pitchFamily="34" charset="0"/>
              </a:rPr>
              <a:t>Spelling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21FD7-5EFB-2EC4-1FF5-25B8D32DB255}"/>
              </a:ext>
            </a:extLst>
          </p:cNvPr>
          <p:cNvSpPr txBox="1"/>
          <p:nvPr/>
        </p:nvSpPr>
        <p:spPr>
          <a:xfrm rot="21070259">
            <a:off x="642938" y="2166938"/>
            <a:ext cx="4459287" cy="4032250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In School: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Root words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Prefixes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Suffixes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Patterns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Tricky words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Dictionaries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>
                <a:solidFill>
                  <a:srgbClr val="543E34"/>
                </a:solidFill>
                <a:latin typeface="Arial Black" pitchFamily="34"/>
              </a:rPr>
              <a:t>Thesaurus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B6F9B-EAC8-CF8E-8F28-D538B312DED3}"/>
              </a:ext>
            </a:extLst>
          </p:cNvPr>
          <p:cNvSpPr txBox="1"/>
          <p:nvPr/>
        </p:nvSpPr>
        <p:spPr>
          <a:xfrm>
            <a:off x="7259638" y="265113"/>
            <a:ext cx="4459287" cy="61245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rgbClr val="543E34"/>
                </a:solidFill>
                <a:latin typeface="Arial Black" pitchFamily="34"/>
              </a:rPr>
              <a:t>At home: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rgbClr val="543E34"/>
                </a:solidFill>
                <a:latin typeface="Arial Black" pitchFamily="34"/>
              </a:rPr>
              <a:t>Look, cover, say, write, check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rgbClr val="543E34"/>
                </a:solidFill>
                <a:latin typeface="Arial Black" pitchFamily="34"/>
              </a:rPr>
              <a:t>Use strategies for tricky words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rgbClr val="543E34"/>
                </a:solidFill>
                <a:latin typeface="Arial Black" pitchFamily="34"/>
              </a:rPr>
              <a:t>Practise using a dictionary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>
                <a:solidFill>
                  <a:srgbClr val="543E34"/>
                </a:solidFill>
                <a:latin typeface="Arial Black" pitchFamily="34"/>
              </a:rPr>
              <a:t>Spelling homework – 3 week rota: spelling pattern investigation, orange words, handwriting for consolidation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079E9-B104-8FFC-7757-5D20CFFF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508125"/>
            <a:ext cx="28082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4E58EC6A-5E24-1B19-4796-3DC22117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41288"/>
            <a:ext cx="3221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5400" b="1">
                <a:solidFill>
                  <a:srgbClr val="543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99977-8F6D-A70F-7318-B8957A14FC55}"/>
              </a:ext>
            </a:extLst>
          </p:cNvPr>
          <p:cNvSpPr txBox="1"/>
          <p:nvPr/>
        </p:nvSpPr>
        <p:spPr>
          <a:xfrm>
            <a:off x="4344988" y="271463"/>
            <a:ext cx="7145337" cy="7971413"/>
          </a:xfrm>
          <a:prstGeom prst="rect">
            <a:avLst/>
          </a:prstGeom>
          <a:noFill/>
          <a:ln cap="flat">
            <a:noFill/>
          </a:ln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In School: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Each sentence makes sense.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Capital letters and full stops are in place.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Also using ! ‘ ’  ,  ‘ ?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Make sentences more interesting by adding: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               - adjectives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               - adverbs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               - exciting verbs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               - sentence starters</a:t>
            </a:r>
            <a:endParaRPr lang="en-GB" sz="3200" b="1" dirty="0">
              <a:solidFill>
                <a:srgbClr val="543E34"/>
              </a:solidFill>
              <a:latin typeface="Arial" pitchFamily="34"/>
              <a:cs typeface="Arial" pitchFamily="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               - conjunctions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543E34"/>
                </a:solidFill>
                <a:latin typeface="Arial"/>
                <a:cs typeface="Arial"/>
              </a:rPr>
              <a:t>Simple paragraphs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>
              <a:solidFill>
                <a:srgbClr val="543E34"/>
              </a:solidFill>
              <a:latin typeface="Arial" pitchFamily="34"/>
              <a:cs typeface="Arial" pitchFamily="34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>
              <a:solidFill>
                <a:srgbClr val="543E34"/>
              </a:solidFill>
              <a:latin typeface="Arial" pitchFamily="34"/>
              <a:cs typeface="Arial" pitchFamily="34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>
              <a:solidFill>
                <a:srgbClr val="543E3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297B3E0-45D5-D502-45BE-25B3D832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1086">
            <a:off x="987425" y="1314450"/>
            <a:ext cx="26431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2510EE91-676A-0107-112F-204E19EA5F8B}"/>
              </a:ext>
            </a:extLst>
          </p:cNvPr>
          <p:cNvSpPr>
            <a:spLocks/>
          </p:cNvSpPr>
          <p:nvPr/>
        </p:nvSpPr>
        <p:spPr bwMode="auto">
          <a:xfrm>
            <a:off x="231775" y="3841750"/>
            <a:ext cx="4765675" cy="2652713"/>
          </a:xfrm>
          <a:custGeom>
            <a:avLst/>
            <a:gdLst>
              <a:gd name="T0" fmla="*/ 2382593 w 21600"/>
              <a:gd name="T1" fmla="*/ 0 h 21600"/>
              <a:gd name="T2" fmla="*/ 4765185 w 21600"/>
              <a:gd name="T3" fmla="*/ 1326525 h 21600"/>
              <a:gd name="T4" fmla="*/ 2382593 w 21600"/>
              <a:gd name="T5" fmla="*/ 2653049 h 21600"/>
              <a:gd name="T6" fmla="*/ 0 w 21600"/>
              <a:gd name="T7" fmla="*/ 1326525 h 21600"/>
              <a:gd name="T8" fmla="*/ 0 w 21600"/>
              <a:gd name="T9" fmla="*/ 1326524 h 21600"/>
              <a:gd name="T10" fmla="*/ 2382593 w 21600"/>
              <a:gd name="T11" fmla="*/ 2653049 h 21600"/>
              <a:gd name="T12" fmla="*/ 4765185 w 21600"/>
              <a:gd name="T13" fmla="*/ 1326524 h 21600"/>
              <a:gd name="T14" fmla="*/ 2382593 w 21600"/>
              <a:gd name="T15" fmla="*/ 0 h 21600"/>
              <a:gd name="T16" fmla="*/ 6026194 w 21600"/>
              <a:gd name="T17" fmla="*/ 718043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1796480 60000 65536"/>
              <a:gd name="T23" fmla="*/ 5898240 60000 65536"/>
              <a:gd name="T24" fmla="*/ 0 60000 65536"/>
              <a:gd name="T25" fmla="*/ 17694720 60000 65536"/>
              <a:gd name="T26" fmla="*/ 5898240 60000 65536"/>
              <a:gd name="T27" fmla="*/ 3000 w 21600"/>
              <a:gd name="T28" fmla="*/ 3320 h 21600"/>
              <a:gd name="T29" fmla="*/ 17110 w 21600"/>
              <a:gd name="T30" fmla="*/ 1733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  <a:path w="21600" h="21600">
                <a:moveTo>
                  <a:pt x="22340" y="5539"/>
                </a:moveTo>
                <a:lnTo>
                  <a:pt x="22340" y="5539"/>
                </a:lnTo>
                <a:cubicBezTo>
                  <a:pt x="21345" y="5539"/>
                  <a:pt x="20540" y="6344"/>
                  <a:pt x="20540" y="7339"/>
                </a:cubicBezTo>
                <a:cubicBezTo>
                  <a:pt x="20540" y="8333"/>
                  <a:pt x="21345" y="9139"/>
                  <a:pt x="22340" y="9139"/>
                </a:cubicBezTo>
                <a:cubicBezTo>
                  <a:pt x="23334" y="9139"/>
                  <a:pt x="24140" y="8333"/>
                  <a:pt x="24140" y="7339"/>
                </a:cubicBezTo>
                <a:cubicBezTo>
                  <a:pt x="24140" y="6344"/>
                  <a:pt x="23334" y="5539"/>
                  <a:pt x="22340" y="5539"/>
                </a:cubicBezTo>
                <a:close/>
              </a:path>
              <a:path w="21600" h="21600">
                <a:moveTo>
                  <a:pt x="25259" y="5263"/>
                </a:moveTo>
                <a:lnTo>
                  <a:pt x="25259" y="5263"/>
                </a:lnTo>
                <a:cubicBezTo>
                  <a:pt x="24596" y="5263"/>
                  <a:pt x="24059" y="5800"/>
                  <a:pt x="24059" y="6463"/>
                </a:cubicBezTo>
                <a:cubicBezTo>
                  <a:pt x="24059" y="7125"/>
                  <a:pt x="24596" y="7663"/>
                  <a:pt x="25259" y="7663"/>
                </a:cubicBezTo>
                <a:cubicBezTo>
                  <a:pt x="25921" y="7663"/>
                  <a:pt x="26459" y="7125"/>
                  <a:pt x="26459" y="6463"/>
                </a:cubicBezTo>
                <a:cubicBezTo>
                  <a:pt x="26459" y="5800"/>
                  <a:pt x="25921" y="5263"/>
                  <a:pt x="25259" y="5263"/>
                </a:cubicBezTo>
                <a:close/>
              </a:path>
              <a:path w="21600" h="21600">
                <a:moveTo>
                  <a:pt x="27316" y="5146"/>
                </a:moveTo>
                <a:lnTo>
                  <a:pt x="27316" y="5146"/>
                </a:lnTo>
                <a:cubicBezTo>
                  <a:pt x="26929" y="5146"/>
                  <a:pt x="26616" y="5459"/>
                  <a:pt x="26616" y="5846"/>
                </a:cubicBezTo>
                <a:cubicBezTo>
                  <a:pt x="26616" y="6232"/>
                  <a:pt x="26929" y="6546"/>
                  <a:pt x="27316" y="6546"/>
                </a:cubicBezTo>
                <a:cubicBezTo>
                  <a:pt x="27702" y="6546"/>
                  <a:pt x="28016" y="6232"/>
                  <a:pt x="28016" y="5846"/>
                </a:cubicBezTo>
                <a:cubicBezTo>
                  <a:pt x="28016" y="5459"/>
                  <a:pt x="27702" y="5146"/>
                  <a:pt x="27316" y="5146"/>
                </a:cubicBezTo>
                <a:close/>
              </a:path>
            </a:pathLst>
          </a:custGeom>
          <a:solidFill>
            <a:srgbClr val="FEF3ED"/>
          </a:solidFill>
          <a:ln w="12701">
            <a:solidFill>
              <a:srgbClr val="BBB3AE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543E34"/>
                </a:solidFill>
                <a:latin typeface="Gill Sans Nova Light" panose="020B0302020104020203" pitchFamily="34" charset="0"/>
              </a:rPr>
              <a:t>TOP TIP</a:t>
            </a:r>
          </a:p>
          <a:p>
            <a:pPr algn="ctr" eaLnBrk="1" hangingPunct="1"/>
            <a:r>
              <a:rPr lang="en-GB" altLang="en-US" sz="2000" b="1">
                <a:solidFill>
                  <a:srgbClr val="543E34"/>
                </a:solidFill>
                <a:latin typeface="Gill Sans Nova Light" panose="020B0302020104020203" pitchFamily="34" charset="0"/>
              </a:rPr>
              <a:t>The more you talk at home, the better your child’s vocabulary will be.</a:t>
            </a:r>
          </a:p>
          <a:p>
            <a:pPr algn="ctr" eaLnBrk="1" hangingPunct="1"/>
            <a:r>
              <a:rPr lang="en-GB" altLang="en-US" sz="2000" b="1">
                <a:solidFill>
                  <a:srgbClr val="543E34"/>
                </a:solidFill>
                <a:latin typeface="Gill Sans Nova Light" panose="020B0302020104020203" pitchFamily="34" charset="0"/>
              </a:rPr>
              <a:t>Use challenging vocabulary and explain what it means.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A21D2CF-EBD7-EB52-CD39-145BF51411CB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eaLnBrk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Year 3 maths expectations</a:t>
            </a:r>
            <a:endParaRPr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A4E73AA3-0723-5AAA-0E11-9E5A287F20D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eaLnBrk="1"/>
            <a:endParaRPr lang="en-GB" altLang="en-US">
              <a:latin typeface="Gill Sans Nova Light" panose="020B0302020104020203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aaa62d-5683-47fe-8c33-ca28771320c4">
      <Terms xmlns="http://schemas.microsoft.com/office/infopath/2007/PartnerControls"/>
    </lcf76f155ced4ddcb4097134ff3c332f>
    <TaxCatchAll xmlns="d25c5918-862a-40f5-bdb7-fe9ca5ee7ebf" xsi:nil="true"/>
    <SharedWithUsers xmlns="d25c5918-862a-40f5-bdb7-fe9ca5ee7ebf">
      <UserInfo>
        <DisplayName>Zayn-Habib Bhojani</DisplayName>
        <AccountId>73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26BDA5565C44395EF256D21701690" ma:contentTypeVersion="14" ma:contentTypeDescription="Create a new document." ma:contentTypeScope="" ma:versionID="1424be4789419a3baddca52bc0d23de4">
  <xsd:schema xmlns:xsd="http://www.w3.org/2001/XMLSchema" xmlns:xs="http://www.w3.org/2001/XMLSchema" xmlns:p="http://schemas.microsoft.com/office/2006/metadata/properties" xmlns:ns2="2baaa62d-5683-47fe-8c33-ca28771320c4" xmlns:ns3="d25c5918-862a-40f5-bdb7-fe9ca5ee7ebf" targetNamespace="http://schemas.microsoft.com/office/2006/metadata/properties" ma:root="true" ma:fieldsID="17bcdf66207c1b4959833f021bc95b5a" ns2:_="" ns3:_="">
    <xsd:import namespace="2baaa62d-5683-47fe-8c33-ca28771320c4"/>
    <xsd:import namespace="d25c5918-862a-40f5-bdb7-fe9ca5ee7e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aa62d-5683-47fe-8c33-ca28771320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dbf4195-17c1-4889-b726-9c64e07ce7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c5918-862a-40f5-bdb7-fe9ca5ee7eb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031f1d7-a37b-4af7-afa6-ad6fd3d0d186}" ma:internalName="TaxCatchAll" ma:showField="CatchAllData" ma:web="d25c5918-862a-40f5-bdb7-fe9ca5ee7e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DD7FA-C341-420A-B48A-AB2F0F4778C5}">
  <ds:schemaRefs>
    <ds:schemaRef ds:uri="2baaa62d-5683-47fe-8c33-ca28771320c4"/>
    <ds:schemaRef ds:uri="d25c5918-862a-40f5-bdb7-fe9ca5ee7e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11BEF8-1EA8-4B0C-B728-5B77CF7B9A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12B6A-7D03-4A1A-9D5A-1015F7BBF18A}">
  <ds:schemaRefs>
    <ds:schemaRef ds:uri="2baaa62d-5683-47fe-8c33-ca28771320c4"/>
    <ds:schemaRef ds:uri="d25c5918-862a-40f5-bdb7-fe9ca5ee7e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%7bF9EA8508-7C0F-475F-AE8D-FC6D175C15D4%7dtf11964407_win32</Template>
  <Application>Microsoft Office PowerPoint</Application>
  <PresentationFormat>Widescreen</PresentationFormat>
  <Slides>23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Welcome to Year 3!</vt:lpstr>
      <vt:lpstr>Meet the team</vt:lpstr>
      <vt:lpstr>Important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maths expectations</vt:lpstr>
      <vt:lpstr>Place value</vt:lpstr>
      <vt:lpstr>Calculations </vt:lpstr>
      <vt:lpstr>Problem solving </vt:lpstr>
      <vt:lpstr>Talk4Maths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</dc:title>
  <dc:creator>Sarah Loomes</dc:creator>
  <cp:revision>12</cp:revision>
  <dcterms:created xsi:type="dcterms:W3CDTF">2023-08-30T13:36:06Z</dcterms:created>
  <dcterms:modified xsi:type="dcterms:W3CDTF">2023-09-12T15:29:50Z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0x01010033D26BDA5565C44395EF256D21701690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